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331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A38"/>
    <a:srgbClr val="ABABAB"/>
    <a:srgbClr val="FFFFFF"/>
    <a:srgbClr val="303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6E497-16A0-4490-B6F5-11A1610AD88D}" v="6" dt="2023-04-19T20:08:58.7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Bachetti" userId="893fd9c5-a717-4d50-bdc0-21e443725d56" providerId="ADAL" clId="{DF66E497-16A0-4490-B6F5-11A1610AD88D}"/>
    <pc:docChg chg="undo redo custSel delSld modSld modMainMaster">
      <pc:chgData name="Irene Bachetti" userId="893fd9c5-a717-4d50-bdc0-21e443725d56" providerId="ADAL" clId="{DF66E497-16A0-4490-B6F5-11A1610AD88D}" dt="2023-04-19T20:09:22.440" v="322" actId="20577"/>
      <pc:docMkLst>
        <pc:docMk/>
      </pc:docMkLst>
      <pc:sldChg chg="modSp mod">
        <pc:chgData name="Irene Bachetti" userId="893fd9c5-a717-4d50-bdc0-21e443725d56" providerId="ADAL" clId="{DF66E497-16A0-4490-B6F5-11A1610AD88D}" dt="2023-04-19T20:08:45.876" v="304"/>
        <pc:sldMkLst>
          <pc:docMk/>
          <pc:sldMk cId="0" sldId="257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57"/>
            <ac:spMk id="2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57"/>
            <ac:spMk id="6" creationId="{8F26FF07-5C98-7E4B-8E68-A958832A42D5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57"/>
            <ac:picMk id="4" creationId="{160A41C8-8768-13D1-5781-BC957F8ADD9D}"/>
          </ac:picMkLst>
        </pc:picChg>
      </pc:sldChg>
      <pc:sldChg chg="delSp modSp del mod">
        <pc:chgData name="Irene Bachetti" userId="893fd9c5-a717-4d50-bdc0-21e443725d56" providerId="ADAL" clId="{DF66E497-16A0-4490-B6F5-11A1610AD88D}" dt="2023-04-19T19:57:25.276" v="171" actId="2696"/>
        <pc:sldMkLst>
          <pc:docMk/>
          <pc:sldMk cId="0" sldId="258"/>
        </pc:sldMkLst>
        <pc:spChg chg="mod">
          <ac:chgData name="Irene Bachetti" userId="893fd9c5-a717-4d50-bdc0-21e443725d56" providerId="ADAL" clId="{DF66E497-16A0-4490-B6F5-11A1610AD88D}" dt="2023-04-19T19:56:58.565" v="170" actId="6549"/>
          <ac:spMkLst>
            <pc:docMk/>
            <pc:sldMk cId="0" sldId="258"/>
            <ac:spMk id="2" creationId="{00000000-0000-0000-0000-000000000000}"/>
          </ac:spMkLst>
        </pc:spChg>
        <pc:spChg chg="del">
          <ac:chgData name="Irene Bachetti" userId="893fd9c5-a717-4d50-bdc0-21e443725d56" providerId="ADAL" clId="{DF66E497-16A0-4490-B6F5-11A1610AD88D}" dt="2023-04-19T19:53:11.534" v="27" actId="478"/>
          <ac:spMkLst>
            <pc:docMk/>
            <pc:sldMk cId="0" sldId="258"/>
            <ac:spMk id="5" creationId="{FF66D3C3-42B3-2243-DBFE-8762BA58C8EA}"/>
          </ac:spMkLst>
        </pc:spChg>
        <pc:spChg chg="del">
          <ac:chgData name="Irene Bachetti" userId="893fd9c5-a717-4d50-bdc0-21e443725d56" providerId="ADAL" clId="{DF66E497-16A0-4490-B6F5-11A1610AD88D}" dt="2023-04-19T19:54:08.802" v="28" actId="478"/>
          <ac:spMkLst>
            <pc:docMk/>
            <pc:sldMk cId="0" sldId="258"/>
            <ac:spMk id="16" creationId="{A229F643-F125-70FE-3A35-6FA93310D9CB}"/>
          </ac:spMkLst>
        </pc:spChg>
      </pc:sldChg>
      <pc:sldChg chg="modSp mod">
        <pc:chgData name="Irene Bachetti" userId="893fd9c5-a717-4d50-bdc0-21e443725d56" providerId="ADAL" clId="{DF66E497-16A0-4490-B6F5-11A1610AD88D}" dt="2023-04-19T20:08:45.876" v="304"/>
        <pc:sldMkLst>
          <pc:docMk/>
          <pc:sldMk cId="0" sldId="259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59"/>
            <ac:spMk id="2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59"/>
            <ac:spMk id="5" creationId="{147DB292-1574-A276-65A5-463D8E0D06F8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59"/>
            <ac:picMk id="3" creationId="{A25200CA-F913-1E38-3B45-0E59D7B8C3EB}"/>
          </ac:picMkLst>
        </pc:picChg>
      </pc:sldChg>
      <pc:sldChg chg="modSp mod">
        <pc:chgData name="Irene Bachetti" userId="893fd9c5-a717-4d50-bdc0-21e443725d56" providerId="ADAL" clId="{DF66E497-16A0-4490-B6F5-11A1610AD88D}" dt="2023-04-19T20:08:45.876" v="304"/>
        <pc:sldMkLst>
          <pc:docMk/>
          <pc:sldMk cId="0" sldId="260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0"/>
            <ac:spMk id="2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0"/>
            <ac:spMk id="5" creationId="{9613DE27-C39A-E9E1-EFF3-040D1E930257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0"/>
            <ac:picMk id="3" creationId="{41F35782-4C70-3F1D-A1C4-249FAC1D15CE}"/>
          </ac:picMkLst>
        </pc:picChg>
      </pc:sldChg>
      <pc:sldChg chg="modSp">
        <pc:chgData name="Irene Bachetti" userId="893fd9c5-a717-4d50-bdc0-21e443725d56" providerId="ADAL" clId="{DF66E497-16A0-4490-B6F5-11A1610AD88D}" dt="2023-04-19T20:08:45.876" v="304"/>
        <pc:sldMkLst>
          <pc:docMk/>
          <pc:sldMk cId="0" sldId="261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1"/>
            <ac:spMk id="13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1"/>
            <ac:spMk id="16" creationId="{1484C17A-28C0-3B70-3D01-1AF5C2543308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1"/>
            <ac:picMk id="15" creationId="{58458F06-F752-FC39-BADE-819CC1609E7F}"/>
          </ac:picMkLst>
        </pc:pic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1"/>
            <ac:picMk id="19" creationId="{C2C25F57-FE7E-EE1A-65DD-BB260F44D593}"/>
          </ac:picMkLst>
        </pc:picChg>
      </pc:sldChg>
      <pc:sldChg chg="addSp delSp modSp mod">
        <pc:chgData name="Irene Bachetti" userId="893fd9c5-a717-4d50-bdc0-21e443725d56" providerId="ADAL" clId="{DF66E497-16A0-4490-B6F5-11A1610AD88D}" dt="2023-04-19T20:09:02.277" v="310" actId="20577"/>
        <pc:sldMkLst>
          <pc:docMk/>
          <pc:sldMk cId="0" sldId="262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2"/>
            <ac:spMk id="7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9:02.277" v="310" actId="20577"/>
          <ac:spMkLst>
            <pc:docMk/>
            <pc:sldMk cId="0" sldId="262"/>
            <ac:spMk id="9" creationId="{8002D4BD-9F71-8BC4-A62B-935ABDCDE688}"/>
          </ac:spMkLst>
        </pc:spChg>
        <pc:grpChg chg="del">
          <ac:chgData name="Irene Bachetti" userId="893fd9c5-a717-4d50-bdc0-21e443725d56" providerId="ADAL" clId="{DF66E497-16A0-4490-B6F5-11A1610AD88D}" dt="2023-04-19T19:59:10.225" v="191" actId="478"/>
          <ac:grpSpMkLst>
            <pc:docMk/>
            <pc:sldMk cId="0" sldId="262"/>
            <ac:grpSpMk id="17" creationId="{857B0041-4AD4-30E9-B226-781A71C423A2}"/>
          </ac:grpSpMkLst>
        </pc:gr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2"/>
            <ac:picMk id="2" creationId="{00000000-0000-0000-0000-000000000000}"/>
          </ac:picMkLst>
        </pc:picChg>
        <pc:picChg chg="add 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2"/>
            <ac:picMk id="4" creationId="{EDB26105-55A3-F4E7-D008-19DD24C27EB2}"/>
          </ac:picMkLst>
        </pc:picChg>
        <pc:picChg chg="add 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2"/>
            <ac:picMk id="6" creationId="{1C0E1AFC-7B45-BF85-A37A-D00A6ECB8A0E}"/>
          </ac:picMkLst>
        </pc:picChg>
        <pc:picChg chg="add mod or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2"/>
            <ac:picMk id="10" creationId="{14E21E9F-CA3F-C28C-00D6-613E00F4852A}"/>
          </ac:picMkLst>
        </pc:picChg>
      </pc:sldChg>
      <pc:sldChg chg="addSp delSp modSp mod">
        <pc:chgData name="Irene Bachetti" userId="893fd9c5-a717-4d50-bdc0-21e443725d56" providerId="ADAL" clId="{DF66E497-16A0-4490-B6F5-11A1610AD88D}" dt="2023-04-19T20:09:22.440" v="322" actId="20577"/>
        <pc:sldMkLst>
          <pc:docMk/>
          <pc:sldMk cId="0" sldId="263"/>
        </pc:sldMkLst>
        <pc:spChg chg="add del mod">
          <ac:chgData name="Irene Bachetti" userId="893fd9c5-a717-4d50-bdc0-21e443725d56" providerId="ADAL" clId="{DF66E497-16A0-4490-B6F5-11A1610AD88D}" dt="2023-04-19T20:08:58.725" v="307"/>
          <ac:spMkLst>
            <pc:docMk/>
            <pc:sldMk cId="0" sldId="263"/>
            <ac:spMk id="2" creationId="{C8D1B5C7-07D6-AC17-1BC3-99DAD7E11BA8}"/>
          </ac:spMkLst>
        </pc:spChg>
        <pc:spChg chg="add del mod">
          <ac:chgData name="Irene Bachetti" userId="893fd9c5-a717-4d50-bdc0-21e443725d56" providerId="ADAL" clId="{DF66E497-16A0-4490-B6F5-11A1610AD88D}" dt="2023-04-19T20:08:01.408" v="302"/>
          <ac:spMkLst>
            <pc:docMk/>
            <pc:sldMk cId="0" sldId="263"/>
            <ac:spMk id="3" creationId="{AE8E5F6E-5F4D-E157-33EA-95C005466F93}"/>
          </ac:spMkLst>
        </pc:spChg>
        <pc:spChg chg="mod">
          <ac:chgData name="Irene Bachetti" userId="893fd9c5-a717-4d50-bdc0-21e443725d56" providerId="ADAL" clId="{DF66E497-16A0-4490-B6F5-11A1610AD88D}" dt="2023-04-19T20:09:00.182" v="308" actId="120"/>
          <ac:spMkLst>
            <pc:docMk/>
            <pc:sldMk cId="0" sldId="263"/>
            <ac:spMk id="15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3"/>
            <ac:spMk id="16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3"/>
            <ac:spMk id="17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9:22.440" v="322" actId="20577"/>
          <ac:spMkLst>
            <pc:docMk/>
            <pc:sldMk cId="0" sldId="263"/>
            <ac:spMk id="18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3"/>
            <ac:spMk id="19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3"/>
            <ac:spMk id="20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9:13.544" v="312" actId="120"/>
          <ac:spMkLst>
            <pc:docMk/>
            <pc:sldMk cId="0" sldId="263"/>
            <ac:spMk id="21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3"/>
            <ac:spMk id="22" creationId="{00000000-0000-0000-0000-000000000000}"/>
          </ac:spMkLst>
        </pc:spChg>
        <pc:graphicFrameChg chg="mod">
          <ac:chgData name="Irene Bachetti" userId="893fd9c5-a717-4d50-bdc0-21e443725d56" providerId="ADAL" clId="{DF66E497-16A0-4490-B6F5-11A1610AD88D}" dt="2023-04-19T20:08:45.876" v="304"/>
          <ac:graphicFrameMkLst>
            <pc:docMk/>
            <pc:sldMk cId="0" sldId="263"/>
            <ac:graphicFrameMk id="24" creationId="{B8FEAABC-7A87-8CA4-F025-28211DA6281B}"/>
          </ac:graphicFrameMkLst>
        </pc:graphicFrame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3"/>
            <ac:picMk id="11" creationId="{00000000-0000-0000-0000-000000000000}"/>
          </ac:picMkLst>
        </pc:pic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3"/>
            <ac:picMk id="23" creationId="{D2B7C87C-63C0-4180-9A1C-FA01F2303662}"/>
          </ac:picMkLst>
        </pc:picChg>
      </pc:sldChg>
      <pc:sldChg chg="modSp">
        <pc:chgData name="Irene Bachetti" userId="893fd9c5-a717-4d50-bdc0-21e443725d56" providerId="ADAL" clId="{DF66E497-16A0-4490-B6F5-11A1610AD88D}" dt="2023-04-19T20:08:45.876" v="304"/>
        <pc:sldMkLst>
          <pc:docMk/>
          <pc:sldMk cId="0" sldId="264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4"/>
            <ac:spMk id="6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4"/>
            <ac:spMk id="9" creationId="{F5F7B6A7-2CF5-C76E-7078-95A196DCA1F5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4"/>
            <ac:picMk id="2" creationId="{E699592A-D35B-0083-1549-FC59FA1F68C1}"/>
          </ac:picMkLst>
        </pc:picChg>
      </pc:sldChg>
      <pc:sldChg chg="modSp">
        <pc:chgData name="Irene Bachetti" userId="893fd9c5-a717-4d50-bdc0-21e443725d56" providerId="ADAL" clId="{DF66E497-16A0-4490-B6F5-11A1610AD88D}" dt="2023-04-19T20:08:45.876" v="304"/>
        <pc:sldMkLst>
          <pc:docMk/>
          <pc:sldMk cId="0" sldId="265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5"/>
            <ac:spMk id="3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5"/>
            <ac:spMk id="5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0" sldId="265"/>
            <ac:spMk id="7" creationId="{0841ADEA-EDCE-7F69-D6E2-9C691DAF017A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0" sldId="265"/>
            <ac:picMk id="2" creationId="{F7DC50FA-32AE-6C5B-8707-6F2205051FC1}"/>
          </ac:picMkLst>
        </pc:picChg>
      </pc:sldChg>
      <pc:sldChg chg="modSp">
        <pc:chgData name="Irene Bachetti" userId="893fd9c5-a717-4d50-bdc0-21e443725d56" providerId="ADAL" clId="{DF66E497-16A0-4490-B6F5-11A1610AD88D}" dt="2023-04-19T20:08:45.876" v="304"/>
        <pc:sldMkLst>
          <pc:docMk/>
          <pc:sldMk cId="2556587821" sldId="331"/>
        </pc:sld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k cId="2556587821" sldId="331"/>
            <ac:spMk id="2" creationId="{DA3C85F0-F600-FE03-E6C2-C3E87C713EAD}"/>
          </ac:spMkLst>
        </pc:sp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2556587821" sldId="331"/>
            <ac:picMk id="4" creationId="{2D59D558-7B8D-282C-CA32-4A91BDD414BD}"/>
          </ac:picMkLst>
        </pc:picChg>
        <pc:picChg chg="mod">
          <ac:chgData name="Irene Bachetti" userId="893fd9c5-a717-4d50-bdc0-21e443725d56" providerId="ADAL" clId="{DF66E497-16A0-4490-B6F5-11A1610AD88D}" dt="2023-04-19T20:08:45.876" v="304"/>
          <ac:picMkLst>
            <pc:docMk/>
            <pc:sldMk cId="2556587821" sldId="331"/>
            <ac:picMk id="5" creationId="{D9D15AE0-9544-FF6C-72EA-A6519138C2AC}"/>
          </ac:picMkLst>
        </pc:picChg>
        <pc:cxnChg chg="mod">
          <ac:chgData name="Irene Bachetti" userId="893fd9c5-a717-4d50-bdc0-21e443725d56" providerId="ADAL" clId="{DF66E497-16A0-4490-B6F5-11A1610AD88D}" dt="2023-04-19T20:08:45.876" v="304"/>
          <ac:cxnSpMkLst>
            <pc:docMk/>
            <pc:sldMk cId="2556587821" sldId="331"/>
            <ac:cxnSpMk id="7" creationId="{E88CB2C4-7668-2346-285A-BB2AE43B6029}"/>
          </ac:cxnSpMkLst>
        </pc:cxnChg>
        <pc:cxnChg chg="mod">
          <ac:chgData name="Irene Bachetti" userId="893fd9c5-a717-4d50-bdc0-21e443725d56" providerId="ADAL" clId="{DF66E497-16A0-4490-B6F5-11A1610AD88D}" dt="2023-04-19T20:08:45.876" v="304"/>
          <ac:cxnSpMkLst>
            <pc:docMk/>
            <pc:sldMk cId="2556587821" sldId="331"/>
            <ac:cxnSpMk id="8" creationId="{54C85441-38E2-56E3-21F4-D734B8C18719}"/>
          </ac:cxnSpMkLst>
        </pc:cxnChg>
      </pc:sldChg>
      <pc:sldMasterChg chg="modSp modSldLayout">
        <pc:chgData name="Irene Bachetti" userId="893fd9c5-a717-4d50-bdc0-21e443725d56" providerId="ADAL" clId="{DF66E497-16A0-4490-B6F5-11A1610AD88D}" dt="2023-04-19T20:08:45.876" v="304"/>
        <pc:sldMasterMkLst>
          <pc:docMk/>
          <pc:sldMasterMk cId="0" sldId="2147483648"/>
        </pc:sldMasterMkLst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Irene Bachetti" userId="893fd9c5-a717-4d50-bdc0-21e443725d56" providerId="ADAL" clId="{DF66E497-16A0-4490-B6F5-11A1610AD88D}" dt="2023-04-19T20:08:45.876" v="304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Irene Bachetti" userId="893fd9c5-a717-4d50-bdc0-21e443725d56" providerId="ADAL" clId="{DF66E497-16A0-4490-B6F5-11A1610AD88D}" dt="2023-04-19T20:08:45.876" v="304"/>
          <pc:sldLayoutMkLst>
            <pc:docMk/>
            <pc:sldMasterMk cId="0" sldId="2147483648"/>
            <pc:sldLayoutMk cId="0" sldId="2147483661"/>
          </pc:sldLayoutMkLst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1"/>
              <ac:spMk id="16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1"/>
              <ac:spMk id="17" creationId="{00000000-0000-0000-0000-000000000000}"/>
            </ac:spMkLst>
          </pc:spChg>
          <pc:picChg chg="mod">
            <ac:chgData name="Irene Bachetti" userId="893fd9c5-a717-4d50-bdc0-21e443725d56" providerId="ADAL" clId="{DF66E497-16A0-4490-B6F5-11A1610AD88D}" dt="2023-04-19T20:08:45.876" v="304"/>
            <ac:picMkLst>
              <pc:docMk/>
              <pc:sldMasterMk cId="0" sldId="2147483648"/>
              <pc:sldLayoutMk cId="0" sldId="2147483661"/>
              <ac:picMk id="18" creationId="{00000000-0000-0000-0000-000000000000}"/>
            </ac:picMkLst>
          </pc:picChg>
        </pc:sldLayoutChg>
        <pc:sldLayoutChg chg="modSp">
          <pc:chgData name="Irene Bachetti" userId="893fd9c5-a717-4d50-bdc0-21e443725d56" providerId="ADAL" clId="{DF66E497-16A0-4490-B6F5-11A1610AD88D}" dt="2023-04-19T20:08:45.876" v="304"/>
          <pc:sldLayoutMkLst>
            <pc:docMk/>
            <pc:sldMasterMk cId="0" sldId="2147483648"/>
            <pc:sldLayoutMk cId="0" sldId="2147483662"/>
          </pc:sldLayoutMkLst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</pc:sldLayoutChg>
        <pc:sldLayoutChg chg="modSp">
          <pc:chgData name="Irene Bachetti" userId="893fd9c5-a717-4d50-bdc0-21e443725d56" providerId="ADAL" clId="{DF66E497-16A0-4490-B6F5-11A1610AD88D}" dt="2023-04-19T20:08:45.876" v="304"/>
          <pc:sldLayoutMkLst>
            <pc:docMk/>
            <pc:sldMasterMk cId="0" sldId="2147483648"/>
            <pc:sldLayoutMk cId="0" sldId="2147483663"/>
          </pc:sldLayoutMkLst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  <pc:sldLayoutChg chg="modSp">
          <pc:chgData name="Irene Bachetti" userId="893fd9c5-a717-4d50-bdc0-21e443725d56" providerId="ADAL" clId="{DF66E497-16A0-4490-B6F5-11A1610AD88D}" dt="2023-04-19T20:08:45.876" v="304"/>
          <pc:sldLayoutMkLst>
            <pc:docMk/>
            <pc:sldMasterMk cId="0" sldId="2147483648"/>
            <pc:sldLayoutMk cId="0" sldId="2147483664"/>
          </pc:sldLayoutMkLst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picChg chg="mod">
            <ac:chgData name="Irene Bachetti" userId="893fd9c5-a717-4d50-bdc0-21e443725d56" providerId="ADAL" clId="{DF66E497-16A0-4490-B6F5-11A1610AD88D}" dt="2023-04-19T20:08:45.876" v="304"/>
            <ac:picMkLst>
              <pc:docMk/>
              <pc:sldMasterMk cId="0" sldId="2147483648"/>
              <pc:sldLayoutMk cId="0" sldId="2147483664"/>
              <ac:picMk id="16" creationId="{00000000-0000-0000-0000-000000000000}"/>
            </ac:picMkLst>
          </pc:picChg>
        </pc:sldLayoutChg>
        <pc:sldLayoutChg chg="modSp">
          <pc:chgData name="Irene Bachetti" userId="893fd9c5-a717-4d50-bdc0-21e443725d56" providerId="ADAL" clId="{DF66E497-16A0-4490-B6F5-11A1610AD88D}" dt="2023-04-19T20:08:45.876" v="304"/>
          <pc:sldLayoutMkLst>
            <pc:docMk/>
            <pc:sldMasterMk cId="0" sldId="2147483648"/>
            <pc:sldLayoutMk cId="2315264992" sldId="2147483666"/>
          </pc:sldLayoutMkLst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2315264992" sldId="2147483666"/>
              <ac:spMk id="2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2315264992" sldId="2147483666"/>
              <ac:spMk id="3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2315264992" sldId="2147483666"/>
              <ac:spMk id="4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2315264992" sldId="2147483666"/>
              <ac:spMk id="5" creationId="{00000000-0000-0000-0000-000000000000}"/>
            </ac:spMkLst>
          </pc:spChg>
          <pc:spChg chg="mod">
            <ac:chgData name="Irene Bachetti" userId="893fd9c5-a717-4d50-bdc0-21e443725d56" providerId="ADAL" clId="{DF66E497-16A0-4490-B6F5-11A1610AD88D}" dt="2023-04-19T20:08:45.876" v="304"/>
            <ac:spMkLst>
              <pc:docMk/>
              <pc:sldMasterMk cId="0" sldId="2147483648"/>
              <pc:sldLayoutMk cId="2315264992" sldId="2147483666"/>
              <ac:spMk id="6" creationId="{00000000-0000-0000-0000-000000000000}"/>
            </ac:spMkLst>
          </pc:spChg>
        </pc:sldLayoutChg>
      </pc:sldMasterChg>
    </pc:docChg>
  </pc:docChgLst>
  <pc:docChgLst>
    <pc:chgData name="Support EySkills" userId="ddfb2e4a-c520-4aa6-944a-504467f86b94" providerId="ADAL" clId="{C17DD849-3AD0-4F5A-AA4D-DA27C36F82B0}"/>
    <pc:docChg chg="undo custSel modSld">
      <pc:chgData name="Support EySkills" userId="ddfb2e4a-c520-4aa6-944a-504467f86b94" providerId="ADAL" clId="{C17DD849-3AD0-4F5A-AA4D-DA27C36F82B0}" dt="2023-03-30T12:54:40.518" v="347" actId="20577"/>
      <pc:docMkLst>
        <pc:docMk/>
      </pc:docMkLst>
      <pc:sldChg chg="modSp mod">
        <pc:chgData name="Support EySkills" userId="ddfb2e4a-c520-4aa6-944a-504467f86b94" providerId="ADAL" clId="{C17DD849-3AD0-4F5A-AA4D-DA27C36F82B0}" dt="2023-03-30T12:51:52.489" v="319" actId="1076"/>
        <pc:sldMkLst>
          <pc:docMk/>
          <pc:sldMk cId="0" sldId="257"/>
        </pc:sldMkLst>
        <pc:spChg chg="mod">
          <ac:chgData name="Support EySkills" userId="ddfb2e4a-c520-4aa6-944a-504467f86b94" providerId="ADAL" clId="{C17DD849-3AD0-4F5A-AA4D-DA27C36F82B0}" dt="2023-03-30T12:51:52.489" v="319" actId="1076"/>
          <ac:spMkLst>
            <pc:docMk/>
            <pc:sldMk cId="0" sldId="257"/>
            <ac:spMk id="2" creationId="{00000000-0000-0000-0000-000000000000}"/>
          </ac:spMkLst>
        </pc:spChg>
      </pc:sldChg>
      <pc:sldChg chg="addSp delSp modSp mod">
        <pc:chgData name="Support EySkills" userId="ddfb2e4a-c520-4aa6-944a-504467f86b94" providerId="ADAL" clId="{C17DD849-3AD0-4F5A-AA4D-DA27C36F82B0}" dt="2023-03-30T12:54:40.518" v="347" actId="20577"/>
        <pc:sldMkLst>
          <pc:docMk/>
          <pc:sldMk cId="0" sldId="258"/>
        </pc:sldMkLst>
        <pc:spChg chg="mod">
          <ac:chgData name="Support EySkills" userId="ddfb2e4a-c520-4aa6-944a-504467f86b94" providerId="ADAL" clId="{C17DD849-3AD0-4F5A-AA4D-DA27C36F82B0}" dt="2023-03-30T12:53:35.989" v="337" actId="207"/>
          <ac:spMkLst>
            <pc:docMk/>
            <pc:sldMk cId="0" sldId="258"/>
            <ac:spMk id="2" creationId="{00000000-0000-0000-0000-000000000000}"/>
          </ac:spMkLst>
        </pc:spChg>
        <pc:spChg chg="mod">
          <ac:chgData name="Support EySkills" userId="ddfb2e4a-c520-4aa6-944a-504467f86b94" providerId="ADAL" clId="{C17DD849-3AD0-4F5A-AA4D-DA27C36F82B0}" dt="2023-03-30T12:16:31.165" v="111" actId="207"/>
          <ac:spMkLst>
            <pc:docMk/>
            <pc:sldMk cId="0" sldId="258"/>
            <ac:spMk id="9" creationId="{00000000-0000-0000-0000-000000000000}"/>
          </ac:spMkLst>
        </pc:spChg>
        <pc:spChg chg="mod">
          <ac:chgData name="Support EySkills" userId="ddfb2e4a-c520-4aa6-944a-504467f86b94" providerId="ADAL" clId="{C17DD849-3AD0-4F5A-AA4D-DA27C36F82B0}" dt="2023-03-30T12:54:40.518" v="347" actId="20577"/>
          <ac:spMkLst>
            <pc:docMk/>
            <pc:sldMk cId="0" sldId="258"/>
            <ac:spMk id="16" creationId="{A229F643-F125-70FE-3A35-6FA93310D9CB}"/>
          </ac:spMkLst>
        </pc:spChg>
        <pc:picChg chg="add del mod">
          <ac:chgData name="Support EySkills" userId="ddfb2e4a-c520-4aa6-944a-504467f86b94" providerId="ADAL" clId="{C17DD849-3AD0-4F5A-AA4D-DA27C36F82B0}" dt="2023-03-30T12:16:16.584" v="108" actId="478"/>
          <ac:picMkLst>
            <pc:docMk/>
            <pc:sldMk cId="0" sldId="258"/>
            <ac:picMk id="5" creationId="{3110BEDC-C672-9BDD-AE07-888C24193216}"/>
          </ac:picMkLst>
        </pc:picChg>
      </pc:sldChg>
      <pc:sldChg chg="modSp mod">
        <pc:chgData name="Support EySkills" userId="ddfb2e4a-c520-4aa6-944a-504467f86b94" providerId="ADAL" clId="{C17DD849-3AD0-4F5A-AA4D-DA27C36F82B0}" dt="2023-03-30T12:51:59.994" v="321" actId="1076"/>
        <pc:sldMkLst>
          <pc:docMk/>
          <pc:sldMk cId="0" sldId="259"/>
        </pc:sldMkLst>
        <pc:spChg chg="mod">
          <ac:chgData name="Support EySkills" userId="ddfb2e4a-c520-4aa6-944a-504467f86b94" providerId="ADAL" clId="{C17DD849-3AD0-4F5A-AA4D-DA27C36F82B0}" dt="2023-03-30T12:51:59.994" v="321" actId="1076"/>
          <ac:spMkLst>
            <pc:docMk/>
            <pc:sldMk cId="0" sldId="259"/>
            <ac:spMk id="2" creationId="{00000000-0000-0000-0000-000000000000}"/>
          </ac:spMkLst>
        </pc:spChg>
      </pc:sldChg>
      <pc:sldChg chg="addSp delSp modSp mod">
        <pc:chgData name="Support EySkills" userId="ddfb2e4a-c520-4aa6-944a-504467f86b94" providerId="ADAL" clId="{C17DD849-3AD0-4F5A-AA4D-DA27C36F82B0}" dt="2023-03-30T12:37:09.132" v="296" actId="1035"/>
        <pc:sldMkLst>
          <pc:docMk/>
          <pc:sldMk cId="0" sldId="261"/>
        </pc:sldMkLst>
        <pc:spChg chg="del mod">
          <ac:chgData name="Support EySkills" userId="ddfb2e4a-c520-4aa6-944a-504467f86b94" providerId="ADAL" clId="{C17DD849-3AD0-4F5A-AA4D-DA27C36F82B0}" dt="2023-03-30T12:20:28.542" v="136" actId="478"/>
          <ac:spMkLst>
            <pc:docMk/>
            <pc:sldMk cId="0" sldId="261"/>
            <ac:spMk id="11" creationId="{00000000-0000-0000-0000-000000000000}"/>
          </ac:spMkLst>
        </pc:spChg>
        <pc:spChg chg="mod ord">
          <ac:chgData name="Support EySkills" userId="ddfb2e4a-c520-4aa6-944a-504467f86b94" providerId="ADAL" clId="{C17DD849-3AD0-4F5A-AA4D-DA27C36F82B0}" dt="2023-03-30T12:24:46.081" v="203" actId="1076"/>
          <ac:spMkLst>
            <pc:docMk/>
            <pc:sldMk cId="0" sldId="261"/>
            <ac:spMk id="13" creationId="{00000000-0000-0000-0000-000000000000}"/>
          </ac:spMkLst>
        </pc:spChg>
        <pc:spChg chg="add mod ord">
          <ac:chgData name="Support EySkills" userId="ddfb2e4a-c520-4aa6-944a-504467f86b94" providerId="ADAL" clId="{C17DD849-3AD0-4F5A-AA4D-DA27C36F82B0}" dt="2023-03-30T12:27:28.852" v="220" actId="1076"/>
          <ac:spMkLst>
            <pc:docMk/>
            <pc:sldMk cId="0" sldId="261"/>
            <ac:spMk id="16" creationId="{1484C17A-28C0-3B70-3D01-1AF5C2543308}"/>
          </ac:spMkLst>
        </pc:spChg>
        <pc:spChg chg="add del mod">
          <ac:chgData name="Support EySkills" userId="ddfb2e4a-c520-4aa6-944a-504467f86b94" providerId="ADAL" clId="{C17DD849-3AD0-4F5A-AA4D-DA27C36F82B0}" dt="2023-03-30T12:20:34.343" v="137" actId="478"/>
          <ac:spMkLst>
            <pc:docMk/>
            <pc:sldMk cId="0" sldId="261"/>
            <ac:spMk id="18" creationId="{E059F068-CC08-B3AC-3A3A-39661C351B49}"/>
          </ac:spMkLst>
        </pc:spChg>
        <pc:grpChg chg="del mod">
          <ac:chgData name="Support EySkills" userId="ddfb2e4a-c520-4aa6-944a-504467f86b94" providerId="ADAL" clId="{C17DD849-3AD0-4F5A-AA4D-DA27C36F82B0}" dt="2023-03-30T12:22:30.726" v="164" actId="478"/>
          <ac:grpSpMkLst>
            <pc:docMk/>
            <pc:sldMk cId="0" sldId="261"/>
            <ac:grpSpMk id="2" creationId="{00000000-0000-0000-0000-000000000000}"/>
          </ac:grpSpMkLst>
        </pc:grpChg>
        <pc:picChg chg="del">
          <ac:chgData name="Support EySkills" userId="ddfb2e4a-c520-4aa6-944a-504467f86b94" providerId="ADAL" clId="{C17DD849-3AD0-4F5A-AA4D-DA27C36F82B0}" dt="2023-03-30T12:18:35.984" v="120" actId="478"/>
          <ac:picMkLst>
            <pc:docMk/>
            <pc:sldMk cId="0" sldId="261"/>
            <ac:picMk id="12" creationId="{00000000-0000-0000-0000-000000000000}"/>
          </ac:picMkLst>
        </pc:picChg>
        <pc:picChg chg="add mod">
          <ac:chgData name="Support EySkills" userId="ddfb2e4a-c520-4aa6-944a-504467f86b94" providerId="ADAL" clId="{C17DD849-3AD0-4F5A-AA4D-DA27C36F82B0}" dt="2023-03-30T12:27:22.686" v="219" actId="1076"/>
          <ac:picMkLst>
            <pc:docMk/>
            <pc:sldMk cId="0" sldId="261"/>
            <ac:picMk id="15" creationId="{58458F06-F752-FC39-BADE-819CC1609E7F}"/>
          </ac:picMkLst>
        </pc:picChg>
        <pc:picChg chg="add mod">
          <ac:chgData name="Support EySkills" userId="ddfb2e4a-c520-4aa6-944a-504467f86b94" providerId="ADAL" clId="{C17DD849-3AD0-4F5A-AA4D-DA27C36F82B0}" dt="2023-03-30T12:37:09.132" v="296" actId="1035"/>
          <ac:picMkLst>
            <pc:docMk/>
            <pc:sldMk cId="0" sldId="261"/>
            <ac:picMk id="19" creationId="{C2C25F57-FE7E-EE1A-65DD-BB260F44D593}"/>
          </ac:picMkLst>
        </pc:picChg>
      </pc:sldChg>
      <pc:sldChg chg="addSp delSp modSp mod">
        <pc:chgData name="Support EySkills" userId="ddfb2e4a-c520-4aa6-944a-504467f86b94" providerId="ADAL" clId="{C17DD849-3AD0-4F5A-AA4D-DA27C36F82B0}" dt="2023-03-30T12:36:35.213" v="294" actId="1076"/>
        <pc:sldMkLst>
          <pc:docMk/>
          <pc:sldMk cId="0" sldId="262"/>
        </pc:sldMkLst>
        <pc:spChg chg="del mod ord">
          <ac:chgData name="Support EySkills" userId="ddfb2e4a-c520-4aa6-944a-504467f86b94" providerId="ADAL" clId="{C17DD849-3AD0-4F5A-AA4D-DA27C36F82B0}" dt="2023-03-30T12:28:04.964" v="229" actId="478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Support EySkills" userId="ddfb2e4a-c520-4aa6-944a-504467f86b94" providerId="ADAL" clId="{C17DD849-3AD0-4F5A-AA4D-DA27C36F82B0}" dt="2023-03-30T12:36:07.766" v="288" actId="1076"/>
          <ac:spMkLst>
            <pc:docMk/>
            <pc:sldMk cId="0" sldId="262"/>
            <ac:spMk id="9" creationId="{8002D4BD-9F71-8BC4-A62B-935ABDCDE688}"/>
          </ac:spMkLst>
        </pc:spChg>
        <pc:grpChg chg="del mod">
          <ac:chgData name="Support EySkills" userId="ddfb2e4a-c520-4aa6-944a-504467f86b94" providerId="ADAL" clId="{C17DD849-3AD0-4F5A-AA4D-DA27C36F82B0}" dt="2023-03-30T12:29:40.767" v="234" actId="478"/>
          <ac:grpSpMkLst>
            <pc:docMk/>
            <pc:sldMk cId="0" sldId="262"/>
            <ac:grpSpMk id="3" creationId="{00000000-0000-0000-0000-000000000000}"/>
          </ac:grpSpMkLst>
        </pc:grpChg>
        <pc:grpChg chg="add del mod">
          <ac:chgData name="Support EySkills" userId="ddfb2e4a-c520-4aa6-944a-504467f86b94" providerId="ADAL" clId="{C17DD849-3AD0-4F5A-AA4D-DA27C36F82B0}" dt="2023-03-30T12:31:40.959" v="253" actId="165"/>
          <ac:grpSpMkLst>
            <pc:docMk/>
            <pc:sldMk cId="0" sldId="262"/>
            <ac:grpSpMk id="16" creationId="{F5DD62B2-282B-D835-F552-123011A8C73E}"/>
          </ac:grpSpMkLst>
        </pc:grpChg>
        <pc:grpChg chg="add mod">
          <ac:chgData name="Support EySkills" userId="ddfb2e4a-c520-4aa6-944a-504467f86b94" providerId="ADAL" clId="{C17DD849-3AD0-4F5A-AA4D-DA27C36F82B0}" dt="2023-03-30T12:36:35.213" v="294" actId="1076"/>
          <ac:grpSpMkLst>
            <pc:docMk/>
            <pc:sldMk cId="0" sldId="262"/>
            <ac:grpSpMk id="17" creationId="{857B0041-4AD4-30E9-B226-781A71C423A2}"/>
          </ac:grpSpMkLst>
        </pc:grpChg>
        <pc:picChg chg="mod ord">
          <ac:chgData name="Support EySkills" userId="ddfb2e4a-c520-4aa6-944a-504467f86b94" providerId="ADAL" clId="{C17DD849-3AD0-4F5A-AA4D-DA27C36F82B0}" dt="2023-03-30T12:36:22.674" v="291" actId="1076"/>
          <ac:picMkLst>
            <pc:docMk/>
            <pc:sldMk cId="0" sldId="262"/>
            <ac:picMk id="2" creationId="{00000000-0000-0000-0000-000000000000}"/>
          </ac:picMkLst>
        </pc:picChg>
        <pc:picChg chg="add mod topLvl modCrop">
          <ac:chgData name="Support EySkills" userId="ddfb2e4a-c520-4aa6-944a-504467f86b94" providerId="ADAL" clId="{C17DD849-3AD0-4F5A-AA4D-DA27C36F82B0}" dt="2023-03-30T12:33:34.365" v="283" actId="164"/>
          <ac:picMkLst>
            <pc:docMk/>
            <pc:sldMk cId="0" sldId="262"/>
            <ac:picMk id="11" creationId="{D3ACF2C2-499A-F218-9D65-3E497CFD3765}"/>
          </ac:picMkLst>
        </pc:picChg>
        <pc:picChg chg="add mod topLvl modCrop">
          <ac:chgData name="Support EySkills" userId="ddfb2e4a-c520-4aa6-944a-504467f86b94" providerId="ADAL" clId="{C17DD849-3AD0-4F5A-AA4D-DA27C36F82B0}" dt="2023-03-30T12:33:34.365" v="283" actId="164"/>
          <ac:picMkLst>
            <pc:docMk/>
            <pc:sldMk cId="0" sldId="262"/>
            <ac:picMk id="13" creationId="{EF973B0F-326E-AF04-3C4E-E8BFA0D0E4C2}"/>
          </ac:picMkLst>
        </pc:picChg>
        <pc:picChg chg="add mod ord modCrop">
          <ac:chgData name="Support EySkills" userId="ddfb2e4a-c520-4aa6-944a-504467f86b94" providerId="ADAL" clId="{C17DD849-3AD0-4F5A-AA4D-DA27C36F82B0}" dt="2023-03-30T12:33:34.365" v="283" actId="164"/>
          <ac:picMkLst>
            <pc:docMk/>
            <pc:sldMk cId="0" sldId="262"/>
            <ac:picMk id="15" creationId="{46D74478-4187-E660-8B13-B6FB7D825A1A}"/>
          </ac:picMkLst>
        </pc:picChg>
        <pc:picChg chg="add del mod">
          <ac:chgData name="Support EySkills" userId="ddfb2e4a-c520-4aa6-944a-504467f86b94" providerId="ADAL" clId="{C17DD849-3AD0-4F5A-AA4D-DA27C36F82B0}" dt="2023-03-30T12:36:24.186" v="292" actId="478"/>
          <ac:picMkLst>
            <pc:docMk/>
            <pc:sldMk cId="0" sldId="262"/>
            <ac:picMk id="18" creationId="{2265BB16-062D-F27C-0E53-F48E8A9ED8F5}"/>
          </ac:picMkLst>
        </pc:picChg>
      </pc:sldChg>
      <pc:sldChg chg="addSp delSp modSp mod">
        <pc:chgData name="Support EySkills" userId="ddfb2e4a-c520-4aa6-944a-504467f86b94" providerId="ADAL" clId="{C17DD849-3AD0-4F5A-AA4D-DA27C36F82B0}" dt="2023-03-30T12:54:02.593" v="338" actId="255"/>
        <pc:sldMkLst>
          <pc:docMk/>
          <pc:sldMk cId="0" sldId="263"/>
        </pc:sldMkLst>
        <pc:spChg chg="mod">
          <ac:chgData name="Support EySkills" userId="ddfb2e4a-c520-4aa6-944a-504467f86b94" providerId="ADAL" clId="{C17DD849-3AD0-4F5A-AA4D-DA27C36F82B0}" dt="2023-03-30T12:37:25.298" v="300" actId="20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Support EySkills" userId="ddfb2e4a-c520-4aa6-944a-504467f86b94" providerId="ADAL" clId="{C17DD849-3AD0-4F5A-AA4D-DA27C36F82B0}" dt="2023-03-30T12:37:42.840" v="302" actId="207"/>
          <ac:spMkLst>
            <pc:docMk/>
            <pc:sldMk cId="0" sldId="263"/>
            <ac:spMk id="18" creationId="{00000000-0000-0000-0000-000000000000}"/>
          </ac:spMkLst>
        </pc:spChg>
        <pc:spChg chg="mod">
          <ac:chgData name="Support EySkills" userId="ddfb2e4a-c520-4aa6-944a-504467f86b94" providerId="ADAL" clId="{C17DD849-3AD0-4F5A-AA4D-DA27C36F82B0}" dt="2023-03-30T12:54:02.593" v="338" actId="255"/>
          <ac:spMkLst>
            <pc:docMk/>
            <pc:sldMk cId="0" sldId="263"/>
            <ac:spMk id="21" creationId="{00000000-0000-0000-0000-000000000000}"/>
          </ac:spMkLst>
        </pc:spChg>
        <pc:grpChg chg="del">
          <ac:chgData name="Support EySkills" userId="ddfb2e4a-c520-4aa6-944a-504467f86b94" providerId="ADAL" clId="{C17DD849-3AD0-4F5A-AA4D-DA27C36F82B0}" dt="2023-03-30T12:37:13.473" v="297" actId="478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Support EySkills" userId="ddfb2e4a-c520-4aa6-944a-504467f86b94" providerId="ADAL" clId="{C17DD849-3AD0-4F5A-AA4D-DA27C36F82B0}" dt="2023-03-30T12:46:54.348" v="304" actId="478"/>
          <ac:grpSpMkLst>
            <pc:docMk/>
            <pc:sldMk cId="0" sldId="263"/>
            <ac:grpSpMk id="12" creationId="{00000000-0000-0000-0000-000000000000}"/>
          </ac:grpSpMkLst>
        </pc:grpChg>
        <pc:graphicFrameChg chg="add mod">
          <ac:chgData name="Support EySkills" userId="ddfb2e4a-c520-4aa6-944a-504467f86b94" providerId="ADAL" clId="{C17DD849-3AD0-4F5A-AA4D-DA27C36F82B0}" dt="2023-03-30T12:47:25.274" v="312" actId="1076"/>
          <ac:graphicFrameMkLst>
            <pc:docMk/>
            <pc:sldMk cId="0" sldId="263"/>
            <ac:graphicFrameMk id="24" creationId="{B8FEAABC-7A87-8CA4-F025-28211DA6281B}"/>
          </ac:graphicFrameMkLst>
        </pc:graphicFrameChg>
        <pc:picChg chg="mod">
          <ac:chgData name="Support EySkills" userId="ddfb2e4a-c520-4aa6-944a-504467f86b94" providerId="ADAL" clId="{C17DD849-3AD0-4F5A-AA4D-DA27C36F82B0}" dt="2023-03-30T12:37:37.868" v="301"/>
          <ac:picMkLst>
            <pc:docMk/>
            <pc:sldMk cId="0" sldId="263"/>
            <ac:picMk id="11" creationId="{00000000-0000-0000-0000-000000000000}"/>
          </ac:picMkLst>
        </pc:picChg>
        <pc:picChg chg="add mod">
          <ac:chgData name="Support EySkills" userId="ddfb2e4a-c520-4aa6-944a-504467f86b94" providerId="ADAL" clId="{C17DD849-3AD0-4F5A-AA4D-DA27C36F82B0}" dt="2023-03-30T12:37:19.693" v="299" actId="1076"/>
          <ac:picMkLst>
            <pc:docMk/>
            <pc:sldMk cId="0" sldId="263"/>
            <ac:picMk id="23" creationId="{D2B7C87C-63C0-4180-9A1C-FA01F2303662}"/>
          </ac:picMkLst>
        </pc:picChg>
      </pc:sldChg>
      <pc:sldChg chg="modSp mod">
        <pc:chgData name="Support EySkills" userId="ddfb2e4a-c520-4aa6-944a-504467f86b94" providerId="ADAL" clId="{C17DD849-3AD0-4F5A-AA4D-DA27C36F82B0}" dt="2023-03-30T12:53:18.821" v="336" actId="20577"/>
        <pc:sldMkLst>
          <pc:docMk/>
          <pc:sldMk cId="0" sldId="264"/>
        </pc:sldMkLst>
        <pc:spChg chg="mod">
          <ac:chgData name="Support EySkills" userId="ddfb2e4a-c520-4aa6-944a-504467f86b94" providerId="ADAL" clId="{C17DD849-3AD0-4F5A-AA4D-DA27C36F82B0}" dt="2023-03-30T12:53:18.821" v="336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Support EySkills" userId="ddfb2e4a-c520-4aa6-944a-504467f86b94" providerId="ADAL" clId="{C17DD849-3AD0-4F5A-AA4D-DA27C36F82B0}" dt="2023-03-30T12:53:10.522" v="335" actId="255"/>
        <pc:sldMkLst>
          <pc:docMk/>
          <pc:sldMk cId="0" sldId="265"/>
        </pc:sldMkLst>
        <pc:spChg chg="mod">
          <ac:chgData name="Support EySkills" userId="ddfb2e4a-c520-4aa6-944a-504467f86b94" providerId="ADAL" clId="{C17DD849-3AD0-4F5A-AA4D-DA27C36F82B0}" dt="2023-03-30T12:52:39.544" v="326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Support EySkills" userId="ddfb2e4a-c520-4aa6-944a-504467f86b94" providerId="ADAL" clId="{C17DD849-3AD0-4F5A-AA4D-DA27C36F82B0}" dt="2023-03-30T12:53:10.522" v="335" actId="255"/>
          <ac:spMkLst>
            <pc:docMk/>
            <pc:sldMk cId="0" sldId="265"/>
            <ac:spMk id="5" creationId="{00000000-0000-0000-0000-000000000000}"/>
          </ac:spMkLst>
        </pc:spChg>
      </pc:sldChg>
      <pc:sldChg chg="addSp delSp modSp mod">
        <pc:chgData name="Support EySkills" userId="ddfb2e4a-c520-4aa6-944a-504467f86b94" providerId="ADAL" clId="{C17DD849-3AD0-4F5A-AA4D-DA27C36F82B0}" dt="2023-03-30T08:41:00.850" v="82" actId="1076"/>
        <pc:sldMkLst>
          <pc:docMk/>
          <pc:sldMk cId="2556587821" sldId="331"/>
        </pc:sldMkLst>
        <pc:spChg chg="add mod">
          <ac:chgData name="Support EySkills" userId="ddfb2e4a-c520-4aa6-944a-504467f86b94" providerId="ADAL" clId="{C17DD849-3AD0-4F5A-AA4D-DA27C36F82B0}" dt="2023-03-30T08:41:00.850" v="82" actId="1076"/>
          <ac:spMkLst>
            <pc:docMk/>
            <pc:sldMk cId="2556587821" sldId="331"/>
            <ac:spMk id="2" creationId="{DA3C85F0-F600-FE03-E6C2-C3E87C713EAD}"/>
          </ac:spMkLst>
        </pc:spChg>
        <pc:spChg chg="del">
          <ac:chgData name="Support EySkills" userId="ddfb2e4a-c520-4aa6-944a-504467f86b94" providerId="ADAL" clId="{C17DD849-3AD0-4F5A-AA4D-DA27C36F82B0}" dt="2023-03-30T08:40:28.100" v="71" actId="478"/>
          <ac:spMkLst>
            <pc:docMk/>
            <pc:sldMk cId="2556587821" sldId="331"/>
            <ac:spMk id="3" creationId="{00000000-0000-0000-0000-000000000000}"/>
          </ac:spMkLst>
        </pc:spChg>
      </pc:sldChg>
    </pc:docChg>
  </pc:docChgLst>
  <pc:docChgLst>
    <pc:chgData name="Support EySkills" userId="ddfb2e4a-c520-4aa6-944a-504467f86b94" providerId="ADAL" clId="{19E4A849-AADF-460C-9C4F-BF5DB11019EE}"/>
    <pc:docChg chg="custSel modSld">
      <pc:chgData name="Support EySkills" userId="ddfb2e4a-c520-4aa6-944a-504467f86b94" providerId="ADAL" clId="{19E4A849-AADF-460C-9C4F-BF5DB11019EE}" dt="2023-04-19T14:13:58.706" v="85" actId="1037"/>
      <pc:docMkLst>
        <pc:docMk/>
      </pc:docMkLst>
      <pc:sldChg chg="addSp delSp modSp mod">
        <pc:chgData name="Support EySkills" userId="ddfb2e4a-c520-4aa6-944a-504467f86b94" providerId="ADAL" clId="{19E4A849-AADF-460C-9C4F-BF5DB11019EE}" dt="2023-04-19T14:09:18.560" v="38" actId="1076"/>
        <pc:sldMkLst>
          <pc:docMk/>
          <pc:sldMk cId="0" sldId="257"/>
        </pc:sldMkLst>
        <pc:spChg chg="mod ord">
          <ac:chgData name="Support EySkills" userId="ddfb2e4a-c520-4aa6-944a-504467f86b94" providerId="ADAL" clId="{19E4A849-AADF-460C-9C4F-BF5DB11019EE}" dt="2023-04-19T14:09:18.560" v="38" actId="1076"/>
          <ac:spMkLst>
            <pc:docMk/>
            <pc:sldMk cId="0" sldId="257"/>
            <ac:spMk id="6" creationId="{8F26FF07-5C98-7E4B-8E68-A958832A42D5}"/>
          </ac:spMkLst>
        </pc:spChg>
        <pc:picChg chg="del">
          <ac:chgData name="Support EySkills" userId="ddfb2e4a-c520-4aa6-944a-504467f86b94" providerId="ADAL" clId="{19E4A849-AADF-460C-9C4F-BF5DB11019EE}" dt="2023-04-19T14:09:06.274" v="34" actId="478"/>
          <ac:picMkLst>
            <pc:docMk/>
            <pc:sldMk cId="0" sldId="257"/>
            <ac:picMk id="3" creationId="{00000000-0000-0000-0000-000000000000}"/>
          </ac:picMkLst>
        </pc:picChg>
        <pc:picChg chg="add mod">
          <ac:chgData name="Support EySkills" userId="ddfb2e4a-c520-4aa6-944a-504467f86b94" providerId="ADAL" clId="{19E4A849-AADF-460C-9C4F-BF5DB11019EE}" dt="2023-04-19T14:09:06.777" v="35"/>
          <ac:picMkLst>
            <pc:docMk/>
            <pc:sldMk cId="0" sldId="257"/>
            <ac:picMk id="4" creationId="{160A41C8-8768-13D1-5781-BC957F8ADD9D}"/>
          </ac:picMkLst>
        </pc:picChg>
        <pc:picChg chg="del">
          <ac:chgData name="Support EySkills" userId="ddfb2e4a-c520-4aa6-944a-504467f86b94" providerId="ADAL" clId="{19E4A849-AADF-460C-9C4F-BF5DB11019EE}" dt="2023-04-19T14:09:03.829" v="33" actId="478"/>
          <ac:picMkLst>
            <pc:docMk/>
            <pc:sldMk cId="0" sldId="257"/>
            <ac:picMk id="5" creationId="{5DA29620-4F58-7B8F-FF4C-B73E34A045B3}"/>
          </ac:picMkLst>
        </pc:picChg>
      </pc:sldChg>
      <pc:sldChg chg="addSp delSp modSp mod">
        <pc:chgData name="Support EySkills" userId="ddfb2e4a-c520-4aa6-944a-504467f86b94" providerId="ADAL" clId="{19E4A849-AADF-460C-9C4F-BF5DB11019EE}" dt="2023-04-19T14:09:59.391" v="44" actId="14100"/>
        <pc:sldMkLst>
          <pc:docMk/>
          <pc:sldMk cId="0" sldId="258"/>
        </pc:sldMkLst>
        <pc:spChg chg="add mod">
          <ac:chgData name="Support EySkills" userId="ddfb2e4a-c520-4aa6-944a-504467f86b94" providerId="ADAL" clId="{19E4A849-AADF-460C-9C4F-BF5DB11019EE}" dt="2023-04-19T13:46:01.297" v="31" actId="20577"/>
          <ac:spMkLst>
            <pc:docMk/>
            <pc:sldMk cId="0" sldId="258"/>
            <ac:spMk id="5" creationId="{FF66D3C3-42B3-2243-DBFE-8762BA58C8EA}"/>
          </ac:spMkLst>
        </pc:spChg>
        <pc:spChg chg="mod">
          <ac:chgData name="Support EySkills" userId="ddfb2e4a-c520-4aa6-944a-504467f86b94" providerId="ADAL" clId="{19E4A849-AADF-460C-9C4F-BF5DB11019EE}" dt="2023-04-19T14:09:59.391" v="44" actId="14100"/>
          <ac:spMkLst>
            <pc:docMk/>
            <pc:sldMk cId="0" sldId="258"/>
            <ac:spMk id="14" creationId="{2A19FCB4-561D-B941-3143-2700238D2F1A}"/>
          </ac:spMkLst>
        </pc:spChg>
        <pc:picChg chg="add mod ord">
          <ac:chgData name="Support EySkills" userId="ddfb2e4a-c520-4aa6-944a-504467f86b94" providerId="ADAL" clId="{19E4A849-AADF-460C-9C4F-BF5DB11019EE}" dt="2023-04-19T14:09:48.634" v="42" actId="167"/>
          <ac:picMkLst>
            <pc:docMk/>
            <pc:sldMk cId="0" sldId="258"/>
            <ac:picMk id="8" creationId="{5E1EF1C0-90BF-5566-DFD9-04380665E1AB}"/>
          </ac:picMkLst>
        </pc:picChg>
        <pc:picChg chg="del">
          <ac:chgData name="Support EySkills" userId="ddfb2e4a-c520-4aa6-944a-504467f86b94" providerId="ADAL" clId="{19E4A849-AADF-460C-9C4F-BF5DB11019EE}" dt="2023-04-19T14:09:37.147" v="40" actId="478"/>
          <ac:picMkLst>
            <pc:docMk/>
            <pc:sldMk cId="0" sldId="258"/>
            <ac:picMk id="13" creationId="{CE54BC46-CEF9-8989-7D99-393FF6E1C260}"/>
          </ac:picMkLst>
        </pc:picChg>
      </pc:sldChg>
      <pc:sldChg chg="addSp delSp modSp mod">
        <pc:chgData name="Support EySkills" userId="ddfb2e4a-c520-4aa6-944a-504467f86b94" providerId="ADAL" clId="{19E4A849-AADF-460C-9C4F-BF5DB11019EE}" dt="2023-04-19T14:10:30.442" v="51" actId="1035"/>
        <pc:sldMkLst>
          <pc:docMk/>
          <pc:sldMk cId="0" sldId="259"/>
        </pc:sldMkLst>
        <pc:spChg chg="mod">
          <ac:chgData name="Support EySkills" userId="ddfb2e4a-c520-4aa6-944a-504467f86b94" providerId="ADAL" clId="{19E4A849-AADF-460C-9C4F-BF5DB11019EE}" dt="2023-04-19T14:10:30.442" v="51" actId="1035"/>
          <ac:spMkLst>
            <pc:docMk/>
            <pc:sldMk cId="0" sldId="259"/>
            <ac:spMk id="5" creationId="{147DB292-1574-A276-65A5-463D8E0D06F8}"/>
          </ac:spMkLst>
        </pc:spChg>
        <pc:picChg chg="add mod ord">
          <ac:chgData name="Support EySkills" userId="ddfb2e4a-c520-4aa6-944a-504467f86b94" providerId="ADAL" clId="{19E4A849-AADF-460C-9C4F-BF5DB11019EE}" dt="2023-04-19T14:10:16.147" v="46" actId="167"/>
          <ac:picMkLst>
            <pc:docMk/>
            <pc:sldMk cId="0" sldId="259"/>
            <ac:picMk id="3" creationId="{A25200CA-F913-1E38-3B45-0E59D7B8C3EB}"/>
          </ac:picMkLst>
        </pc:picChg>
        <pc:picChg chg="del">
          <ac:chgData name="Support EySkills" userId="ddfb2e4a-c520-4aa6-944a-504467f86b94" providerId="ADAL" clId="{19E4A849-AADF-460C-9C4F-BF5DB11019EE}" dt="2023-04-19T14:10:18.410" v="48" actId="478"/>
          <ac:picMkLst>
            <pc:docMk/>
            <pc:sldMk cId="0" sldId="259"/>
            <ac:picMk id="4" creationId="{44AA981D-0695-24D8-5CC0-E11252BAA8A8}"/>
          </ac:picMkLst>
        </pc:picChg>
      </pc:sldChg>
      <pc:sldChg chg="addSp delSp modSp mod">
        <pc:chgData name="Support EySkills" userId="ddfb2e4a-c520-4aa6-944a-504467f86b94" providerId="ADAL" clId="{19E4A849-AADF-460C-9C4F-BF5DB11019EE}" dt="2023-04-19T14:10:53.225" v="56" actId="1076"/>
        <pc:sldMkLst>
          <pc:docMk/>
          <pc:sldMk cId="0" sldId="260"/>
        </pc:sldMkLst>
        <pc:spChg chg="mod ord">
          <ac:chgData name="Support EySkills" userId="ddfb2e4a-c520-4aa6-944a-504467f86b94" providerId="ADAL" clId="{19E4A849-AADF-460C-9C4F-BF5DB11019EE}" dt="2023-04-19T14:10:53.225" v="56" actId="1076"/>
          <ac:spMkLst>
            <pc:docMk/>
            <pc:sldMk cId="0" sldId="260"/>
            <ac:spMk id="5" creationId="{9613DE27-C39A-E9E1-EFF3-040D1E930257}"/>
          </ac:spMkLst>
        </pc:spChg>
        <pc:picChg chg="add mod">
          <ac:chgData name="Support EySkills" userId="ddfb2e4a-c520-4aa6-944a-504467f86b94" providerId="ADAL" clId="{19E4A849-AADF-460C-9C4F-BF5DB11019EE}" dt="2023-04-19T14:10:46.817" v="54"/>
          <ac:picMkLst>
            <pc:docMk/>
            <pc:sldMk cId="0" sldId="260"/>
            <ac:picMk id="3" creationId="{41F35782-4C70-3F1D-A1C4-249FAC1D15CE}"/>
          </ac:picMkLst>
        </pc:picChg>
        <pc:picChg chg="del">
          <ac:chgData name="Support EySkills" userId="ddfb2e4a-c520-4aa6-944a-504467f86b94" providerId="ADAL" clId="{19E4A849-AADF-460C-9C4F-BF5DB11019EE}" dt="2023-04-19T14:10:37.449" v="53" actId="478"/>
          <ac:picMkLst>
            <pc:docMk/>
            <pc:sldMk cId="0" sldId="260"/>
            <ac:picMk id="4" creationId="{0BC3AEC7-DEA4-06FE-8CD1-8147F0752F8D}"/>
          </ac:picMkLst>
        </pc:picChg>
      </pc:sldChg>
      <pc:sldChg chg="modSp mod">
        <pc:chgData name="Support EySkills" userId="ddfb2e4a-c520-4aa6-944a-504467f86b94" providerId="ADAL" clId="{19E4A849-AADF-460C-9C4F-BF5DB11019EE}" dt="2023-04-19T14:13:58.706" v="85" actId="1037"/>
        <pc:sldMkLst>
          <pc:docMk/>
          <pc:sldMk cId="0" sldId="263"/>
        </pc:sldMkLst>
        <pc:spChg chg="mod">
          <ac:chgData name="Support EySkills" userId="ddfb2e4a-c520-4aa6-944a-504467f86b94" providerId="ADAL" clId="{19E4A849-AADF-460C-9C4F-BF5DB11019EE}" dt="2023-04-19T14:13:50.841" v="82" actId="1076"/>
          <ac:spMkLst>
            <pc:docMk/>
            <pc:sldMk cId="0" sldId="263"/>
            <ac:spMk id="16" creationId="{00000000-0000-0000-0000-000000000000}"/>
          </ac:spMkLst>
        </pc:spChg>
        <pc:spChg chg="mod">
          <ac:chgData name="Support EySkills" userId="ddfb2e4a-c520-4aa6-944a-504467f86b94" providerId="ADAL" clId="{19E4A849-AADF-460C-9C4F-BF5DB11019EE}" dt="2023-04-19T14:13:58.706" v="85" actId="1037"/>
          <ac:spMkLst>
            <pc:docMk/>
            <pc:sldMk cId="0" sldId="263"/>
            <ac:spMk id="17" creationId="{00000000-0000-0000-0000-000000000000}"/>
          </ac:spMkLst>
        </pc:spChg>
        <pc:spChg chg="mod">
          <ac:chgData name="Support EySkills" userId="ddfb2e4a-c520-4aa6-944a-504467f86b94" providerId="ADAL" clId="{19E4A849-AADF-460C-9C4F-BF5DB11019EE}" dt="2023-04-19T14:13:39.602" v="80" actId="20577"/>
          <ac:spMkLst>
            <pc:docMk/>
            <pc:sldMk cId="0" sldId="263"/>
            <ac:spMk id="19" creationId="{00000000-0000-0000-0000-000000000000}"/>
          </ac:spMkLst>
        </pc:spChg>
        <pc:spChg chg="mod">
          <ac:chgData name="Support EySkills" userId="ddfb2e4a-c520-4aa6-944a-504467f86b94" providerId="ADAL" clId="{19E4A849-AADF-460C-9C4F-BF5DB11019EE}" dt="2023-04-19T14:13:36.832" v="79" actId="1076"/>
          <ac:spMkLst>
            <pc:docMk/>
            <pc:sldMk cId="0" sldId="263"/>
            <ac:spMk id="20" creationId="{00000000-0000-0000-0000-000000000000}"/>
          </ac:spMkLst>
        </pc:spChg>
      </pc:sldChg>
      <pc:sldChg chg="addSp delSp modSp mod">
        <pc:chgData name="Support EySkills" userId="ddfb2e4a-c520-4aa6-944a-504467f86b94" providerId="ADAL" clId="{19E4A849-AADF-460C-9C4F-BF5DB11019EE}" dt="2023-04-19T14:12:26.744" v="61" actId="1076"/>
        <pc:sldMkLst>
          <pc:docMk/>
          <pc:sldMk cId="0" sldId="264"/>
        </pc:sldMkLst>
        <pc:spChg chg="mod ord">
          <ac:chgData name="Support EySkills" userId="ddfb2e4a-c520-4aa6-944a-504467f86b94" providerId="ADAL" clId="{19E4A849-AADF-460C-9C4F-BF5DB11019EE}" dt="2023-04-19T14:12:26.744" v="61" actId="1076"/>
          <ac:spMkLst>
            <pc:docMk/>
            <pc:sldMk cId="0" sldId="264"/>
            <ac:spMk id="9" creationId="{F5F7B6A7-2CF5-C76E-7078-95A196DCA1F5}"/>
          </ac:spMkLst>
        </pc:spChg>
        <pc:picChg chg="add mod">
          <ac:chgData name="Support EySkills" userId="ddfb2e4a-c520-4aa6-944a-504467f86b94" providerId="ADAL" clId="{19E4A849-AADF-460C-9C4F-BF5DB11019EE}" dt="2023-04-19T14:12:19.663" v="59"/>
          <ac:picMkLst>
            <pc:docMk/>
            <pc:sldMk cId="0" sldId="264"/>
            <ac:picMk id="2" creationId="{E699592A-D35B-0083-1549-FC59FA1F68C1}"/>
          </ac:picMkLst>
        </pc:picChg>
        <pc:picChg chg="del">
          <ac:chgData name="Support EySkills" userId="ddfb2e4a-c520-4aa6-944a-504467f86b94" providerId="ADAL" clId="{19E4A849-AADF-460C-9C4F-BF5DB11019EE}" dt="2023-04-19T14:12:19.281" v="58" actId="478"/>
          <ac:picMkLst>
            <pc:docMk/>
            <pc:sldMk cId="0" sldId="264"/>
            <ac:picMk id="8" creationId="{97DEF775-371E-6E9C-DAC1-C67ADCE71BDB}"/>
          </ac:picMkLst>
        </pc:picChg>
      </pc:sldChg>
      <pc:sldChg chg="addSp delSp modSp mod">
        <pc:chgData name="Support EySkills" userId="ddfb2e4a-c520-4aa6-944a-504467f86b94" providerId="ADAL" clId="{19E4A849-AADF-460C-9C4F-BF5DB11019EE}" dt="2023-04-19T14:13:13.889" v="67" actId="14100"/>
        <pc:sldMkLst>
          <pc:docMk/>
          <pc:sldMk cId="0" sldId="265"/>
        </pc:sldMkLst>
        <pc:spChg chg="mod">
          <ac:chgData name="Support EySkills" userId="ddfb2e4a-c520-4aa6-944a-504467f86b94" providerId="ADAL" clId="{19E4A849-AADF-460C-9C4F-BF5DB11019EE}" dt="2023-04-19T14:13:13.889" v="67" actId="14100"/>
          <ac:spMkLst>
            <pc:docMk/>
            <pc:sldMk cId="0" sldId="265"/>
            <ac:spMk id="7" creationId="{0841ADEA-EDCE-7F69-D6E2-9C691DAF017A}"/>
          </ac:spMkLst>
        </pc:spChg>
        <pc:picChg chg="add mod ord">
          <ac:chgData name="Support EySkills" userId="ddfb2e4a-c520-4aa6-944a-504467f86b94" providerId="ADAL" clId="{19E4A849-AADF-460C-9C4F-BF5DB11019EE}" dt="2023-04-19T14:13:07.306" v="65" actId="167"/>
          <ac:picMkLst>
            <pc:docMk/>
            <pc:sldMk cId="0" sldId="265"/>
            <ac:picMk id="2" creationId="{F7DC50FA-32AE-6C5B-8707-6F2205051FC1}"/>
          </ac:picMkLst>
        </pc:picChg>
        <pc:picChg chg="del">
          <ac:chgData name="Support EySkills" userId="ddfb2e4a-c520-4aa6-944a-504467f86b94" providerId="ADAL" clId="{19E4A849-AADF-460C-9C4F-BF5DB11019EE}" dt="2023-04-19T14:13:03.406" v="63" actId="478"/>
          <ac:picMkLst>
            <pc:docMk/>
            <pc:sldMk cId="0" sldId="265"/>
            <ac:picMk id="6" creationId="{ACB4B48C-A906-AA1E-7ED9-8401F929F3B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7772781492742"/>
          <c:y val="7.3891805889805331E-2"/>
          <c:w val="0.53888888888888886"/>
          <c:h val="0.89814814814814814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Hoja1!$B$3:$E$3</c:f>
              <c:strCache>
                <c:ptCount val="4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</c:strCache>
            </c:strRef>
          </c:cat>
          <c:val>
            <c:numRef>
              <c:f>Hoja1!$B$4:$E$4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9-439B-ABD7-24E37FE9AD77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Hoja1!$B$3:$E$3</c:f>
              <c:strCache>
                <c:ptCount val="4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</c:strCache>
            </c:strRef>
          </c:cat>
          <c:val>
            <c:numRef>
              <c:f>Hoja1!$B$5:$E$5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9-439B-ABD7-24E37FE9AD77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Hoja1!$B$3:$E$3</c:f>
              <c:strCache>
                <c:ptCount val="4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</c:strCache>
            </c:strRef>
          </c:cat>
          <c:val>
            <c:numRef>
              <c:f>Hoja1!$B$6:$E$6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9-439B-ABD7-24E37FE9AD77}"/>
            </c:ext>
          </c:extLst>
        </c:ser>
        <c:ser>
          <c:idx val="3"/>
          <c:order val="3"/>
          <c:spPr>
            <a:ln w="57150" cap="rnd">
              <a:solidFill>
                <a:srgbClr val="93C439"/>
              </a:solidFill>
              <a:round/>
            </a:ln>
            <a:effectLst/>
          </c:spPr>
          <c:marker>
            <c:symbol val="none"/>
          </c:marker>
          <c:cat>
            <c:strRef>
              <c:f>Hoja1!$B$3:$E$3</c:f>
              <c:strCache>
                <c:ptCount val="4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</c:strCache>
            </c:strRef>
          </c:cat>
          <c:val>
            <c:numRef>
              <c:f>Hoja1!$B$7:$E$7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79-439B-ABD7-24E37FE9A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996680"/>
        <c:axId val="486256872"/>
      </c:radarChart>
      <c:catAx>
        <c:axId val="385996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6256872"/>
        <c:crosses val="autoZero"/>
        <c:auto val="1"/>
        <c:lblAlgn val="ctr"/>
        <c:lblOffset val="100"/>
        <c:noMultiLvlLbl val="0"/>
      </c:catAx>
      <c:valAx>
        <c:axId val="486256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599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0.12328</cdr:y>
    </cdr:from>
    <cdr:to>
      <cdr:x>0.76608</cdr:x>
      <cdr:y>0.52406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39E75553-5080-C06B-6366-F02DF8BBD924}"/>
            </a:ext>
          </a:extLst>
        </cdr:cNvPr>
        <cdr:cNvCxnSpPr/>
      </cdr:nvCxnSpPr>
      <cdr:spPr>
        <a:xfrm xmlns:a="http://schemas.openxmlformats.org/drawingml/2006/main">
          <a:off x="3124200" y="516736"/>
          <a:ext cx="1662545" cy="167986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ABABA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0.49557</cdr:x>
      <cdr:y>0.52737</cdr:y>
    </cdr:from>
    <cdr:to>
      <cdr:x>0.76386</cdr:x>
      <cdr:y>0.9174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567B0769-BF7D-287A-F902-2D3C6AB37CB3}"/>
            </a:ext>
          </a:extLst>
        </cdr:cNvPr>
        <cdr:cNvCxnSpPr/>
      </cdr:nvCxnSpPr>
      <cdr:spPr>
        <a:xfrm xmlns:a="http://schemas.openxmlformats.org/drawingml/2006/main" flipV="1">
          <a:off x="3096491" y="2210454"/>
          <a:ext cx="1676400" cy="163483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ABABA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0.23376</cdr:x>
      <cdr:y>0.5193</cdr:y>
    </cdr:from>
    <cdr:to>
      <cdr:x>0.5</cdr:x>
      <cdr:y>0.92319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7EC3F31D-8308-889B-C7C1-6FA30258A5F1}"/>
            </a:ext>
          </a:extLst>
        </cdr:cNvPr>
        <cdr:cNvCxnSpPr/>
      </cdr:nvCxnSpPr>
      <cdr:spPr>
        <a:xfrm xmlns:a="http://schemas.openxmlformats.org/drawingml/2006/main">
          <a:off x="1460607" y="2176653"/>
          <a:ext cx="1663593" cy="169288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ABABA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0.21951</cdr:x>
      <cdr:y>0.1208</cdr:y>
    </cdr:from>
    <cdr:to>
      <cdr:x>0.49113</cdr:x>
      <cdr:y>0.51812</cdr:y>
    </cdr:to>
    <cdr:cxnSp macro="">
      <cdr:nvCxnSpPr>
        <cdr:cNvPr id="19" name="Conector recto 18">
          <a:extLst xmlns:a="http://schemas.openxmlformats.org/drawingml/2006/main">
            <a:ext uri="{FF2B5EF4-FFF2-40B4-BE49-F238E27FC236}">
              <a16:creationId xmlns:a16="http://schemas.microsoft.com/office/drawing/2014/main" id="{2A7DA7E3-E5F8-48E7-BC91-D74DD5EC42CF}"/>
            </a:ext>
          </a:extLst>
        </cdr:cNvPr>
        <cdr:cNvCxnSpPr/>
      </cdr:nvCxnSpPr>
      <cdr:spPr>
        <a:xfrm xmlns:a="http://schemas.openxmlformats.org/drawingml/2006/main" flipV="1">
          <a:off x="1371600" y="506345"/>
          <a:ext cx="1697182" cy="166535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ABABAB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39985" y="1028700"/>
            <a:ext cx="13745211" cy="133350"/>
          </a:xfrm>
          <a:custGeom>
            <a:avLst/>
            <a:gdLst/>
            <a:ahLst/>
            <a:cxnLst/>
            <a:rect l="l" t="t" r="r" b="b"/>
            <a:pathLst>
              <a:path w="13745210" h="133350">
                <a:moveTo>
                  <a:pt x="0" y="0"/>
                </a:moveTo>
                <a:lnTo>
                  <a:pt x="13744590" y="0"/>
                </a:lnTo>
                <a:lnTo>
                  <a:pt x="13744590" y="133350"/>
                </a:lnTo>
                <a:lnTo>
                  <a:pt x="0" y="133350"/>
                </a:lnTo>
                <a:lnTo>
                  <a:pt x="0" y="0"/>
                </a:lnTo>
                <a:close/>
              </a:path>
            </a:pathLst>
          </a:custGeom>
          <a:solidFill>
            <a:srgbClr val="57BC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9185" y="9058276"/>
            <a:ext cx="15040611" cy="133350"/>
          </a:xfrm>
          <a:custGeom>
            <a:avLst/>
            <a:gdLst/>
            <a:ahLst/>
            <a:cxnLst/>
            <a:rect l="l" t="t" r="r" b="b"/>
            <a:pathLst>
              <a:path w="15040610" h="133350">
                <a:moveTo>
                  <a:pt x="0" y="0"/>
                </a:moveTo>
                <a:lnTo>
                  <a:pt x="15040045" y="0"/>
                </a:lnTo>
                <a:lnTo>
                  <a:pt x="15040045" y="133349"/>
                </a:lnTo>
                <a:lnTo>
                  <a:pt x="0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57BCF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0105" y="420146"/>
            <a:ext cx="2543315" cy="14818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8225" y="2562217"/>
            <a:ext cx="13171547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85137" y="6321139"/>
            <a:ext cx="151177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272" y="827248"/>
            <a:ext cx="13182600" cy="769441"/>
          </a:xfrm>
        </p:spPr>
        <p:txBody>
          <a:bodyPr lIns="0" tIns="0" rIns="0" bIns="0"/>
          <a:lstStyle>
            <a:lvl1pPr>
              <a:defRPr sz="50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272" y="827248"/>
            <a:ext cx="13182600" cy="769441"/>
          </a:xfrm>
        </p:spPr>
        <p:txBody>
          <a:bodyPr lIns="0" tIns="0" rIns="0" bIns="0"/>
          <a:lstStyle>
            <a:lvl1pPr>
              <a:defRPr sz="50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1"/>
            <a:ext cx="79552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4595696" cy="10286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272" y="827248"/>
            <a:ext cx="13182600" cy="769441"/>
          </a:xfrm>
        </p:spPr>
        <p:txBody>
          <a:bodyPr lIns="0" tIns="0" rIns="0" bIns="0"/>
          <a:lstStyle>
            <a:lvl1pPr>
              <a:defRPr sz="50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7694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14400" y="9566912"/>
            <a:ext cx="4206240" cy="276999"/>
          </a:xfrm>
        </p:spPr>
        <p:txBody>
          <a:bodyPr/>
          <a:lstStyle/>
          <a:p>
            <a:fld id="{3EFE519F-B462-412A-A550-9A3A290108F4}" type="datetimeFigureOut">
              <a:rPr lang="es-ES" smtClean="0"/>
              <a:pPr/>
              <a:t>05/05/2023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17920" y="9566912"/>
            <a:ext cx="5852160" cy="276999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167361" y="9566912"/>
            <a:ext cx="4206240" cy="276999"/>
          </a:xfrm>
        </p:spPr>
        <p:txBody>
          <a:bodyPr/>
          <a:lstStyle/>
          <a:p>
            <a:fld id="{4711DED1-76ED-4F7F-91CA-37434B63B9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2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272" y="827248"/>
            <a:ext cx="13182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1"/>
            <a:ext cx="16459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1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1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acionfp.larioja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go.unirioja.es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D15AE0-9544-FF6C-72EA-A6519138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259"/>
            <a:ext cx="4570963" cy="13400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59D558-7B8D-282C-CA32-4A91BDD414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CEF"/>
              </a:clrFrom>
              <a:clrTo>
                <a:srgbClr val="E9EC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6801" y="8724901"/>
            <a:ext cx="1188132" cy="119537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88CB2C4-7668-2346-285A-BB2AE43B6029}"/>
              </a:ext>
            </a:extLst>
          </p:cNvPr>
          <p:cNvCxnSpPr>
            <a:cxnSpLocks/>
          </p:cNvCxnSpPr>
          <p:nvPr/>
        </p:nvCxnSpPr>
        <p:spPr>
          <a:xfrm flipH="1">
            <a:off x="4800600" y="876300"/>
            <a:ext cx="134874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4C85441-38E2-56E3-21F4-D734B8C18719}"/>
              </a:ext>
            </a:extLst>
          </p:cNvPr>
          <p:cNvCxnSpPr/>
          <p:nvPr/>
        </p:nvCxnSpPr>
        <p:spPr>
          <a:xfrm flipH="1">
            <a:off x="0" y="9410700"/>
            <a:ext cx="156972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2 CuadroTexto">
            <a:extLst>
              <a:ext uri="{FF2B5EF4-FFF2-40B4-BE49-F238E27FC236}">
                <a16:creationId xmlns:a16="http://schemas.microsoft.com/office/drawing/2014/main" id="{DA3C85F0-F600-FE03-E6C2-C3E87C713EAD}"/>
              </a:ext>
            </a:extLst>
          </p:cNvPr>
          <p:cNvSpPr txBox="1"/>
          <p:nvPr/>
        </p:nvSpPr>
        <p:spPr>
          <a:xfrm>
            <a:off x="1371600" y="2850566"/>
            <a:ext cx="15240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rgbClr val="93C439"/>
                </a:solidFill>
                <a:latin typeface="Riojana"/>
              </a:rPr>
              <a:t>ATENEA</a:t>
            </a:r>
          </a:p>
          <a:p>
            <a:pPr algn="ctr"/>
            <a:r>
              <a:rPr lang="es-ES" sz="8000" b="1" dirty="0">
                <a:solidFill>
                  <a:srgbClr val="93C439"/>
                </a:solidFill>
                <a:latin typeface="Riojana"/>
              </a:rPr>
              <a:t>Plataforma de Orientación</a:t>
            </a:r>
          </a:p>
          <a:p>
            <a:pPr algn="ctr"/>
            <a:r>
              <a:rPr lang="es-ES" sz="6600" dirty="0">
                <a:solidFill>
                  <a:srgbClr val="93C439"/>
                </a:solidFill>
                <a:latin typeface="Riojana"/>
              </a:rPr>
              <a:t>para la selección de estudios de Formación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2556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01" y="1347108"/>
            <a:ext cx="12453620" cy="6651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8734" marR="1621114" algn="ctr">
              <a:lnSpc>
                <a:spcPct val="142300"/>
              </a:lnSpc>
              <a:spcBef>
                <a:spcPts val="100"/>
              </a:spcBef>
            </a:pPr>
            <a:r>
              <a:rPr lang="es-ES" sz="4400" spc="-240" dirty="0">
                <a:latin typeface="Riojana"/>
                <a:cs typeface="Times New Roman"/>
              </a:rPr>
              <a:t>La</a:t>
            </a:r>
            <a:r>
              <a:rPr lang="es-ES" sz="4400" spc="-225" dirty="0">
                <a:latin typeface="Riojana"/>
                <a:cs typeface="Times New Roman"/>
              </a:rPr>
              <a:t> </a:t>
            </a:r>
            <a:r>
              <a:rPr lang="es-ES" sz="4400" b="1" dirty="0">
                <a:solidFill>
                  <a:srgbClr val="8DBA38"/>
                </a:solidFill>
                <a:latin typeface="Riojana"/>
                <a:cs typeface="Times New Roman"/>
              </a:rPr>
              <a:t>Plataforma</a:t>
            </a:r>
            <a:r>
              <a:rPr lang="es-ES" sz="4400" b="1" spc="-220" dirty="0">
                <a:solidFill>
                  <a:srgbClr val="8DBA38"/>
                </a:solidFill>
                <a:latin typeface="Riojana"/>
                <a:cs typeface="Times New Roman"/>
              </a:rPr>
              <a:t> </a:t>
            </a:r>
            <a:r>
              <a:rPr lang="es-ES" sz="4400" b="1" dirty="0">
                <a:solidFill>
                  <a:srgbClr val="8DBA38"/>
                </a:solidFill>
                <a:latin typeface="Riojana"/>
                <a:cs typeface="Times New Roman"/>
              </a:rPr>
              <a:t>de</a:t>
            </a:r>
            <a:r>
              <a:rPr lang="es-ES" sz="4400" b="1" spc="-220" dirty="0">
                <a:solidFill>
                  <a:srgbClr val="8DBA38"/>
                </a:solidFill>
                <a:latin typeface="Riojana"/>
                <a:cs typeface="Times New Roman"/>
              </a:rPr>
              <a:t> </a:t>
            </a:r>
            <a:r>
              <a:rPr lang="es-ES" sz="4400" b="1" dirty="0">
                <a:solidFill>
                  <a:srgbClr val="8DBA38"/>
                </a:solidFill>
                <a:latin typeface="Riojana"/>
                <a:cs typeface="Times New Roman"/>
              </a:rPr>
              <a:t>Orientación ATENEA</a:t>
            </a:r>
            <a:r>
              <a:rPr lang="es-ES" sz="4400" spc="-220" dirty="0">
                <a:latin typeface="Riojana"/>
                <a:cs typeface="Times New Roman"/>
              </a:rPr>
              <a:t> </a:t>
            </a:r>
            <a:r>
              <a:rPr lang="es-ES" sz="4400" spc="-25" dirty="0">
                <a:latin typeface="Riojana"/>
                <a:cs typeface="Times New Roman"/>
              </a:rPr>
              <a:t>del </a:t>
            </a:r>
            <a:r>
              <a:rPr lang="es-ES" sz="4400" b="1" dirty="0">
                <a:solidFill>
                  <a:srgbClr val="8DBA38"/>
                </a:solidFill>
                <a:latin typeface="Riojana"/>
                <a:cs typeface="Times New Roman"/>
              </a:rPr>
              <a:t>Gobierno de La Rioja</a:t>
            </a:r>
          </a:p>
          <a:p>
            <a:pPr marL="12065" marR="5080" algn="ctr">
              <a:lnSpc>
                <a:spcPct val="142300"/>
              </a:lnSpc>
            </a:pPr>
            <a:r>
              <a:rPr lang="es-ES" sz="4400" spc="-20" dirty="0">
                <a:latin typeface="Riojana"/>
                <a:cs typeface="Times New Roman"/>
              </a:rPr>
              <a:t>es</a:t>
            </a:r>
            <a:r>
              <a:rPr lang="es-ES" sz="4400" spc="-271" dirty="0">
                <a:latin typeface="Riojana"/>
                <a:cs typeface="Times New Roman"/>
              </a:rPr>
              <a:t> </a:t>
            </a:r>
            <a:r>
              <a:rPr lang="es-ES" sz="4400" spc="151" dirty="0">
                <a:latin typeface="Riojana"/>
                <a:cs typeface="Times New Roman"/>
              </a:rPr>
              <a:t>un</a:t>
            </a:r>
            <a:r>
              <a:rPr lang="es-ES" sz="4400" spc="-26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recurso</a:t>
            </a:r>
            <a:r>
              <a:rPr lang="es-ES" sz="4400" spc="-265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que</a:t>
            </a:r>
            <a:r>
              <a:rPr lang="es-ES" sz="4400" spc="-265" dirty="0">
                <a:latin typeface="Riojana"/>
                <a:cs typeface="Times New Roman"/>
              </a:rPr>
              <a:t> </a:t>
            </a:r>
            <a:r>
              <a:rPr lang="es-ES" sz="4400" spc="-20" dirty="0">
                <a:latin typeface="Riojana"/>
                <a:cs typeface="Times New Roman"/>
              </a:rPr>
              <a:t>se</a:t>
            </a:r>
            <a:r>
              <a:rPr lang="es-ES" sz="4400" spc="-271" dirty="0">
                <a:latin typeface="Riojana"/>
                <a:cs typeface="Times New Roman"/>
              </a:rPr>
              <a:t> </a:t>
            </a:r>
            <a:r>
              <a:rPr lang="es-ES" sz="4400" spc="-65" dirty="0">
                <a:latin typeface="Riojana"/>
                <a:cs typeface="Times New Roman"/>
              </a:rPr>
              <a:t>ofrece</a:t>
            </a:r>
            <a:r>
              <a:rPr lang="es-ES" sz="4400" spc="-265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a</a:t>
            </a:r>
            <a:r>
              <a:rPr lang="es-ES" sz="4400" spc="-265" dirty="0">
                <a:latin typeface="Riojana"/>
                <a:cs typeface="Times New Roman"/>
              </a:rPr>
              <a:t> </a:t>
            </a:r>
            <a:r>
              <a:rPr lang="es-ES" sz="4400" spc="-45" dirty="0">
                <a:latin typeface="Riojana"/>
                <a:cs typeface="Times New Roman"/>
              </a:rPr>
              <a:t>toda la comunidad riojana</a:t>
            </a:r>
            <a:r>
              <a:rPr lang="es-ES" sz="4400" spc="45" dirty="0">
                <a:latin typeface="Riojana"/>
                <a:cs typeface="Times New Roman"/>
              </a:rPr>
              <a:t>, </a:t>
            </a:r>
            <a:r>
              <a:rPr lang="es-ES" sz="4400" spc="-31" dirty="0">
                <a:latin typeface="Riojana"/>
                <a:cs typeface="Times New Roman"/>
              </a:rPr>
              <a:t>como</a:t>
            </a:r>
            <a:r>
              <a:rPr lang="es-ES" sz="4400" spc="-260" dirty="0">
                <a:latin typeface="Riojana"/>
                <a:cs typeface="Times New Roman"/>
              </a:rPr>
              <a:t> </a:t>
            </a:r>
            <a:r>
              <a:rPr lang="es-ES" sz="4400" b="1" dirty="0">
                <a:latin typeface="Riojana"/>
                <a:cs typeface="Times New Roman"/>
              </a:rPr>
              <a:t>apoyo</a:t>
            </a:r>
            <a:r>
              <a:rPr lang="es-ES" sz="4400" b="1" spc="-235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a</a:t>
            </a:r>
            <a:r>
              <a:rPr lang="es-ES" sz="4400" spc="-260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la</a:t>
            </a:r>
            <a:r>
              <a:rPr lang="es-ES" sz="4400" spc="-255" dirty="0">
                <a:latin typeface="Riojana"/>
                <a:cs typeface="Times New Roman"/>
              </a:rPr>
              <a:t> </a:t>
            </a:r>
            <a:r>
              <a:rPr lang="es-ES" sz="4400" spc="91" dirty="0">
                <a:latin typeface="Riojana"/>
                <a:cs typeface="Times New Roman"/>
              </a:rPr>
              <a:t>tarea</a:t>
            </a:r>
            <a:r>
              <a:rPr lang="es-ES" sz="4400" spc="-25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de</a:t>
            </a:r>
            <a:r>
              <a:rPr lang="es-ES" sz="4400" spc="-260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sus</a:t>
            </a:r>
            <a:r>
              <a:rPr lang="es-ES" sz="4400" spc="-25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profesionales </a:t>
            </a:r>
            <a:r>
              <a:rPr lang="es-ES" sz="4400" dirty="0">
                <a:latin typeface="Riojana"/>
                <a:cs typeface="Times New Roman"/>
              </a:rPr>
              <a:t>docentes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spc="-195" dirty="0">
                <a:latin typeface="Riojana"/>
                <a:cs typeface="Times New Roman"/>
              </a:rPr>
              <a:t>y</a:t>
            </a:r>
            <a:r>
              <a:rPr lang="es-ES" sz="4400" spc="-140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orientadores,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para</a:t>
            </a:r>
            <a:r>
              <a:rPr lang="es-ES" sz="4400" spc="-140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que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su ciudadanía</a:t>
            </a:r>
            <a:r>
              <a:rPr lang="es-ES" sz="4400" spc="-11" dirty="0">
                <a:latin typeface="Riojana"/>
                <a:cs typeface="Times New Roman"/>
              </a:rPr>
              <a:t> </a:t>
            </a:r>
            <a:r>
              <a:rPr lang="es-ES" sz="4400" spc="91" dirty="0">
                <a:latin typeface="Riojana"/>
                <a:cs typeface="Times New Roman"/>
              </a:rPr>
              <a:t>tome</a:t>
            </a:r>
            <a:r>
              <a:rPr lang="es-ES" sz="4400" spc="-27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las</a:t>
            </a:r>
            <a:r>
              <a:rPr lang="es-ES" sz="4400" spc="-275" dirty="0">
                <a:latin typeface="Riojana"/>
                <a:cs typeface="Times New Roman"/>
              </a:rPr>
              <a:t> </a:t>
            </a:r>
            <a:r>
              <a:rPr lang="es-ES" sz="4400" b="1" spc="51" dirty="0">
                <a:latin typeface="Riojana"/>
                <a:cs typeface="Times New Roman"/>
              </a:rPr>
              <a:t>decisiones</a:t>
            </a:r>
            <a:r>
              <a:rPr lang="es-ES" sz="4400" b="1" spc="-255" dirty="0">
                <a:latin typeface="Riojana"/>
                <a:cs typeface="Times New Roman"/>
              </a:rPr>
              <a:t> </a:t>
            </a:r>
            <a:r>
              <a:rPr lang="es-ES" sz="4400" spc="60" dirty="0">
                <a:latin typeface="Riojana"/>
                <a:cs typeface="Times New Roman"/>
              </a:rPr>
              <a:t>más</a:t>
            </a:r>
            <a:r>
              <a:rPr lang="es-ES" sz="4400" spc="-271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apropiadas</a:t>
            </a:r>
            <a:r>
              <a:rPr lang="es-ES" sz="4400" spc="-27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sobre</a:t>
            </a:r>
            <a:r>
              <a:rPr lang="es-ES" sz="4400" spc="-275" dirty="0">
                <a:latin typeface="Riojana"/>
                <a:cs typeface="Times New Roman"/>
              </a:rPr>
              <a:t> </a:t>
            </a:r>
            <a:r>
              <a:rPr lang="es-ES" sz="4400" spc="40" dirty="0">
                <a:latin typeface="Riojana"/>
                <a:cs typeface="Times New Roman"/>
              </a:rPr>
              <a:t>su </a:t>
            </a:r>
            <a:r>
              <a:rPr lang="es-ES" sz="4400" b="1" dirty="0">
                <a:latin typeface="Riojana"/>
                <a:cs typeface="Times New Roman"/>
              </a:rPr>
              <a:t>futuro</a:t>
            </a:r>
            <a:r>
              <a:rPr lang="es-ES" sz="4400" b="1" spc="-240" dirty="0">
                <a:latin typeface="Riojana"/>
                <a:cs typeface="Times New Roman"/>
              </a:rPr>
              <a:t> </a:t>
            </a:r>
            <a:r>
              <a:rPr lang="es-ES" sz="4400" b="1" dirty="0">
                <a:latin typeface="Riojana"/>
                <a:cs typeface="Times New Roman"/>
              </a:rPr>
              <a:t>académico</a:t>
            </a:r>
            <a:r>
              <a:rPr lang="es-ES" sz="4400" b="1" spc="-235" dirty="0">
                <a:latin typeface="Riojana"/>
                <a:cs typeface="Times New Roman"/>
              </a:rPr>
              <a:t> </a:t>
            </a:r>
            <a:r>
              <a:rPr lang="es-ES" sz="4400" b="1" spc="-80" dirty="0">
                <a:latin typeface="Riojana"/>
                <a:cs typeface="Times New Roman"/>
              </a:rPr>
              <a:t>y</a:t>
            </a:r>
            <a:r>
              <a:rPr lang="es-ES" sz="4400" b="1" spc="-240" dirty="0">
                <a:latin typeface="Riojana"/>
                <a:cs typeface="Times New Roman"/>
              </a:rPr>
              <a:t> </a:t>
            </a:r>
            <a:r>
              <a:rPr lang="es-ES" sz="4400" b="1" spc="-11" dirty="0">
                <a:latin typeface="Riojana"/>
                <a:cs typeface="Times New Roman"/>
              </a:rPr>
              <a:t>profesional</a:t>
            </a:r>
            <a:r>
              <a:rPr lang="es-ES" sz="4400" spc="-11" dirty="0">
                <a:latin typeface="Riojana"/>
                <a:cs typeface="Times New Roman"/>
              </a:rPr>
              <a:t>.</a:t>
            </a:r>
            <a:endParaRPr lang="es-ES" sz="4400" dirty="0">
              <a:latin typeface="Riojana"/>
              <a:cs typeface="Times New Roman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0A41C8-8768-13D1-5781-BC957F8AD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82"/>
          <a:stretch/>
        </p:blipFill>
        <p:spPr>
          <a:xfrm>
            <a:off x="-9525" y="0"/>
            <a:ext cx="4595696" cy="10287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F26FF07-5C98-7E4B-8E68-A958832A42D5}"/>
              </a:ext>
            </a:extLst>
          </p:cNvPr>
          <p:cNvSpPr/>
          <p:nvPr/>
        </p:nvSpPr>
        <p:spPr>
          <a:xfrm>
            <a:off x="-9525" y="2"/>
            <a:ext cx="4595696" cy="10286998"/>
          </a:xfrm>
          <a:prstGeom prst="rect">
            <a:avLst/>
          </a:prstGeom>
          <a:solidFill>
            <a:srgbClr val="24364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5200CA-F913-1E38-3B45-0E59D7B8C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82"/>
          <a:stretch/>
        </p:blipFill>
        <p:spPr>
          <a:xfrm>
            <a:off x="-9525" y="0"/>
            <a:ext cx="4595696" cy="10287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715001" y="1347107"/>
            <a:ext cx="11229340" cy="68831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42300"/>
              </a:lnSpc>
              <a:spcBef>
                <a:spcPts val="100"/>
              </a:spcBef>
            </a:pPr>
            <a:r>
              <a:rPr lang="es-ES" sz="5400" b="1" spc="-11" dirty="0">
                <a:solidFill>
                  <a:srgbClr val="8DBA38"/>
                </a:solidFill>
                <a:latin typeface="Riojana"/>
                <a:cs typeface="Times New Roman"/>
              </a:rPr>
              <a:t>ATENEA</a:t>
            </a:r>
            <a:r>
              <a:rPr lang="es-ES" sz="4400" spc="-11" dirty="0">
                <a:latin typeface="Riojana"/>
                <a:cs typeface="Times New Roman"/>
              </a:rPr>
              <a:t> </a:t>
            </a:r>
          </a:p>
          <a:p>
            <a:pPr marL="12065" marR="5080" indent="-635" algn="ctr">
              <a:lnSpc>
                <a:spcPct val="142300"/>
              </a:lnSpc>
              <a:spcBef>
                <a:spcPts val="100"/>
              </a:spcBef>
            </a:pPr>
            <a:r>
              <a:rPr sz="4400" b="1" spc="-325" dirty="0">
                <a:latin typeface="Riojana"/>
                <a:cs typeface="Times New Roman"/>
              </a:rPr>
              <a:t>NO</a:t>
            </a:r>
            <a:r>
              <a:rPr sz="4400" b="1" spc="-285" dirty="0">
                <a:latin typeface="Riojana"/>
                <a:cs typeface="Times New Roman"/>
              </a:rPr>
              <a:t> </a:t>
            </a:r>
            <a:r>
              <a:rPr sz="4400" spc="75" dirty="0">
                <a:latin typeface="Riojana"/>
                <a:cs typeface="Times New Roman"/>
              </a:rPr>
              <a:t>pretende</a:t>
            </a:r>
            <a:r>
              <a:rPr sz="4400" spc="-285" dirty="0">
                <a:latin typeface="Riojana"/>
                <a:cs typeface="Times New Roman"/>
              </a:rPr>
              <a:t> </a:t>
            </a:r>
            <a:r>
              <a:rPr sz="4400" spc="85" dirty="0">
                <a:latin typeface="Riojana"/>
                <a:cs typeface="Times New Roman"/>
              </a:rPr>
              <a:t>dar</a:t>
            </a:r>
            <a:r>
              <a:rPr sz="4400" spc="-280" dirty="0">
                <a:latin typeface="Riojana"/>
                <a:cs typeface="Times New Roman"/>
              </a:rPr>
              <a:t> </a:t>
            </a:r>
            <a:r>
              <a:rPr sz="4400" spc="100" dirty="0">
                <a:latin typeface="Riojana"/>
                <a:cs typeface="Times New Roman"/>
              </a:rPr>
              <a:t>una </a:t>
            </a:r>
            <a:r>
              <a:rPr sz="4400" spc="60" dirty="0">
                <a:latin typeface="Riojana"/>
                <a:cs typeface="Times New Roman"/>
              </a:rPr>
              <a:t>respuesta</a:t>
            </a:r>
            <a:r>
              <a:rPr sz="4400" spc="-251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sobre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-60" dirty="0">
                <a:latin typeface="Riojana"/>
                <a:cs typeface="Times New Roman"/>
              </a:rPr>
              <a:t>lo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51" dirty="0">
                <a:latin typeface="Riojana"/>
                <a:cs typeface="Times New Roman"/>
              </a:rPr>
              <a:t>que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la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persona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debería </a:t>
            </a:r>
            <a:r>
              <a:rPr sz="4400" spc="45" dirty="0">
                <a:latin typeface="Riojana"/>
                <a:cs typeface="Times New Roman"/>
              </a:rPr>
              <a:t>estudiar,</a:t>
            </a:r>
            <a:r>
              <a:rPr sz="4400" spc="-260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sino</a:t>
            </a:r>
            <a:r>
              <a:rPr sz="4400" spc="-255" dirty="0">
                <a:latin typeface="Riojana"/>
                <a:cs typeface="Times New Roman"/>
              </a:rPr>
              <a:t> </a:t>
            </a:r>
            <a:r>
              <a:rPr sz="4400" spc="51" dirty="0">
                <a:latin typeface="Riojana"/>
                <a:cs typeface="Times New Roman"/>
              </a:rPr>
              <a:t>que</a:t>
            </a:r>
            <a:r>
              <a:rPr sz="4400" spc="-260" dirty="0">
                <a:latin typeface="Riojana"/>
                <a:cs typeface="Times New Roman"/>
              </a:rPr>
              <a:t> </a:t>
            </a:r>
            <a:r>
              <a:rPr sz="4400" spc="51" dirty="0">
                <a:latin typeface="Riojana"/>
                <a:cs typeface="Times New Roman"/>
              </a:rPr>
              <a:t>tiene</a:t>
            </a:r>
            <a:r>
              <a:rPr sz="4400" spc="-255" dirty="0">
                <a:latin typeface="Riojana"/>
                <a:cs typeface="Times New Roman"/>
              </a:rPr>
              <a:t> </a:t>
            </a:r>
            <a:r>
              <a:rPr sz="4400" spc="-60" dirty="0">
                <a:latin typeface="Riojana"/>
                <a:cs typeface="Times New Roman"/>
              </a:rPr>
              <a:t>el</a:t>
            </a:r>
            <a:r>
              <a:rPr sz="4400" spc="-255" dirty="0">
                <a:latin typeface="Riojana"/>
                <a:cs typeface="Times New Roman"/>
              </a:rPr>
              <a:t> </a:t>
            </a:r>
            <a:r>
              <a:rPr sz="4400" spc="-35" dirty="0">
                <a:latin typeface="Riojana"/>
                <a:cs typeface="Times New Roman"/>
              </a:rPr>
              <a:t>objetivo</a:t>
            </a:r>
            <a:r>
              <a:rPr sz="4400" spc="-260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de</a:t>
            </a:r>
            <a:r>
              <a:rPr sz="4400" spc="-25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ayudarle </a:t>
            </a:r>
            <a:r>
              <a:rPr sz="4400" spc="80" dirty="0">
                <a:latin typeface="Riojana"/>
                <a:cs typeface="Times New Roman"/>
              </a:rPr>
              <a:t>a</a:t>
            </a:r>
            <a:r>
              <a:rPr sz="4400" spc="-215" dirty="0">
                <a:latin typeface="Riojana"/>
                <a:cs typeface="Times New Roman"/>
              </a:rPr>
              <a:t> </a:t>
            </a:r>
            <a:r>
              <a:rPr sz="4400" spc="-25" dirty="0">
                <a:latin typeface="Riojana"/>
                <a:cs typeface="Times New Roman"/>
              </a:rPr>
              <a:t>reflexionar</a:t>
            </a:r>
            <a:r>
              <a:rPr sz="4400" spc="-215" dirty="0">
                <a:latin typeface="Riojana"/>
                <a:cs typeface="Times New Roman"/>
              </a:rPr>
              <a:t> </a:t>
            </a:r>
            <a:r>
              <a:rPr sz="4400" spc="80" dirty="0">
                <a:latin typeface="Riojana"/>
                <a:cs typeface="Times New Roman"/>
              </a:rPr>
              <a:t>para</a:t>
            </a:r>
            <a:r>
              <a:rPr sz="4400" spc="-211" dirty="0">
                <a:latin typeface="Riojana"/>
                <a:cs typeface="Times New Roman"/>
              </a:rPr>
              <a:t> </a:t>
            </a:r>
            <a:r>
              <a:rPr sz="4400" spc="95" dirty="0">
                <a:latin typeface="Riojana"/>
                <a:cs typeface="Times New Roman"/>
              </a:rPr>
              <a:t>tomar</a:t>
            </a:r>
            <a:r>
              <a:rPr sz="4400" spc="-21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sus</a:t>
            </a:r>
            <a:r>
              <a:rPr sz="4400" spc="-21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propias</a:t>
            </a:r>
            <a:r>
              <a:rPr sz="4400" spc="-211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decisiones </a:t>
            </a:r>
            <a:r>
              <a:rPr sz="4400" dirty="0">
                <a:latin typeface="Riojana"/>
                <a:cs typeface="Times New Roman"/>
              </a:rPr>
              <a:t>de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forma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b="1" spc="-40" dirty="0">
                <a:latin typeface="Riojana"/>
                <a:cs typeface="Times New Roman"/>
              </a:rPr>
              <a:t>razonada</a:t>
            </a:r>
            <a:r>
              <a:rPr sz="4400" b="1" spc="-245" dirty="0">
                <a:latin typeface="Riojana"/>
                <a:cs typeface="Times New Roman"/>
              </a:rPr>
              <a:t> </a:t>
            </a:r>
            <a:r>
              <a:rPr sz="4400" b="1" spc="-80" dirty="0">
                <a:latin typeface="Riojana"/>
                <a:cs typeface="Times New Roman"/>
              </a:rPr>
              <a:t>y</a:t>
            </a:r>
            <a:r>
              <a:rPr sz="4400" b="1" spc="-245" dirty="0">
                <a:latin typeface="Riojana"/>
                <a:cs typeface="Times New Roman"/>
              </a:rPr>
              <a:t> </a:t>
            </a:r>
            <a:r>
              <a:rPr sz="4400" b="1" dirty="0">
                <a:latin typeface="Riojana"/>
                <a:cs typeface="Times New Roman"/>
              </a:rPr>
              <a:t>realista</a:t>
            </a:r>
            <a:r>
              <a:rPr sz="4400" b="1" spc="-260" dirty="0">
                <a:latin typeface="Riojana"/>
                <a:cs typeface="Times New Roman"/>
              </a:rPr>
              <a:t> </a:t>
            </a:r>
            <a:r>
              <a:rPr sz="4400" spc="-195" dirty="0">
                <a:latin typeface="Riojana"/>
                <a:cs typeface="Times New Roman"/>
              </a:rPr>
              <a:t>y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spc="80" dirty="0">
                <a:latin typeface="Riojana"/>
                <a:cs typeface="Times New Roman"/>
              </a:rPr>
              <a:t>a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empoderarles </a:t>
            </a:r>
            <a:r>
              <a:rPr sz="4400" spc="80" dirty="0">
                <a:latin typeface="Riojana"/>
                <a:cs typeface="Times New Roman"/>
              </a:rPr>
              <a:t>para</a:t>
            </a:r>
            <a:r>
              <a:rPr sz="4400" spc="-180" dirty="0">
                <a:latin typeface="Riojana"/>
                <a:cs typeface="Times New Roman"/>
              </a:rPr>
              <a:t> </a:t>
            </a:r>
            <a:r>
              <a:rPr sz="4400" b="1" dirty="0">
                <a:latin typeface="Riojana"/>
                <a:cs typeface="Times New Roman"/>
              </a:rPr>
              <a:t>autogestionar</a:t>
            </a:r>
            <a:r>
              <a:rPr sz="4400" b="1" spc="-160" dirty="0">
                <a:latin typeface="Riojana"/>
                <a:cs typeface="Times New Roman"/>
              </a:rPr>
              <a:t> </a:t>
            </a:r>
            <a:r>
              <a:rPr sz="4400" spc="65" dirty="0">
                <a:latin typeface="Riojana"/>
                <a:cs typeface="Times New Roman"/>
              </a:rPr>
              <a:t>su</a:t>
            </a:r>
            <a:r>
              <a:rPr sz="4400" spc="-180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proyecto</a:t>
            </a:r>
            <a:r>
              <a:rPr sz="4400" spc="-180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profesional</a:t>
            </a:r>
            <a:r>
              <a:rPr sz="4400" spc="-175" dirty="0">
                <a:latin typeface="Riojana"/>
                <a:cs typeface="Times New Roman"/>
              </a:rPr>
              <a:t> </a:t>
            </a:r>
            <a:r>
              <a:rPr sz="4400" spc="31" dirty="0">
                <a:latin typeface="Riojana"/>
                <a:cs typeface="Times New Roman"/>
              </a:rPr>
              <a:t>a </a:t>
            </a:r>
            <a:r>
              <a:rPr sz="4400" spc="-60" dirty="0">
                <a:latin typeface="Riojana"/>
                <a:cs typeface="Times New Roman"/>
              </a:rPr>
              <a:t>lo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largo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de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la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vida.</a:t>
            </a:r>
            <a:endParaRPr sz="4400" dirty="0">
              <a:latin typeface="Riojana"/>
              <a:cs typeface="Times New Roman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7DB292-1574-A276-65A5-463D8E0D06F8}"/>
              </a:ext>
            </a:extLst>
          </p:cNvPr>
          <p:cNvSpPr/>
          <p:nvPr/>
        </p:nvSpPr>
        <p:spPr>
          <a:xfrm>
            <a:off x="0" y="-38100"/>
            <a:ext cx="4595696" cy="10286999"/>
          </a:xfrm>
          <a:prstGeom prst="rect">
            <a:avLst/>
          </a:prstGeom>
          <a:solidFill>
            <a:srgbClr val="24364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4354406"/>
            <a:ext cx="12801600" cy="15781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5395" marR="5080" indent="-1563332">
              <a:lnSpc>
                <a:spcPct val="112000"/>
              </a:lnSpc>
              <a:spcBef>
                <a:spcPts val="95"/>
              </a:spcBef>
            </a:pPr>
            <a:r>
              <a:rPr sz="9600" b="0" spc="-320" dirty="0">
                <a:solidFill>
                  <a:srgbClr val="000000"/>
                </a:solidFill>
                <a:latin typeface="Riojana"/>
                <a:cs typeface="Times New Roman"/>
              </a:rPr>
              <a:t>¿Cómo</a:t>
            </a:r>
            <a:r>
              <a:rPr sz="9600" b="0" spc="-505" dirty="0">
                <a:solidFill>
                  <a:srgbClr val="000000"/>
                </a:solidFill>
                <a:latin typeface="Riojana"/>
                <a:cs typeface="Times New Roman"/>
              </a:rPr>
              <a:t> </a:t>
            </a:r>
            <a:r>
              <a:rPr sz="9600" b="0" dirty="0" err="1">
                <a:solidFill>
                  <a:srgbClr val="000000"/>
                </a:solidFill>
                <a:latin typeface="Riojana"/>
                <a:cs typeface="Times New Roman"/>
              </a:rPr>
              <a:t>funciona</a:t>
            </a:r>
            <a:r>
              <a:rPr sz="9600" b="0" spc="-500" dirty="0">
                <a:solidFill>
                  <a:srgbClr val="000000"/>
                </a:solidFill>
                <a:latin typeface="Riojana"/>
                <a:cs typeface="Times New Roman"/>
              </a:rPr>
              <a:t> </a:t>
            </a:r>
            <a:r>
              <a:rPr lang="es-ES" sz="9600" spc="-11" dirty="0">
                <a:solidFill>
                  <a:srgbClr val="8DBA38"/>
                </a:solidFill>
                <a:latin typeface="Riojana"/>
                <a:cs typeface="Times New Roman"/>
              </a:rPr>
              <a:t>ATENEA</a:t>
            </a:r>
            <a:r>
              <a:rPr sz="9600" b="0" spc="-11" dirty="0">
                <a:solidFill>
                  <a:srgbClr val="000000"/>
                </a:solidFill>
                <a:latin typeface="Riojana"/>
                <a:cs typeface="Times New Roman"/>
              </a:rPr>
              <a:t>?</a:t>
            </a:r>
            <a:endParaRPr sz="9600" dirty="0">
              <a:latin typeface="Riojana"/>
              <a:cs typeface="Times New Roman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F35782-4C70-3F1D-A1C4-249FAC1D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82"/>
          <a:stretch/>
        </p:blipFill>
        <p:spPr>
          <a:xfrm>
            <a:off x="-9525" y="0"/>
            <a:ext cx="4595696" cy="10287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613DE27-C39A-E9E1-EFF3-040D1E930257}"/>
              </a:ext>
            </a:extLst>
          </p:cNvPr>
          <p:cNvSpPr/>
          <p:nvPr/>
        </p:nvSpPr>
        <p:spPr>
          <a:xfrm>
            <a:off x="-17145" y="0"/>
            <a:ext cx="4595696" cy="10286998"/>
          </a:xfrm>
          <a:prstGeom prst="rect">
            <a:avLst/>
          </a:prstGeom>
          <a:solidFill>
            <a:srgbClr val="24364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1484C17A-28C0-3B70-3D01-1AF5C2543308}"/>
              </a:ext>
            </a:extLst>
          </p:cNvPr>
          <p:cNvSpPr txBox="1"/>
          <p:nvPr/>
        </p:nvSpPr>
        <p:spPr>
          <a:xfrm>
            <a:off x="6670618" y="952502"/>
            <a:ext cx="1183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pc="435" dirty="0">
                <a:solidFill>
                  <a:srgbClr val="8DBA38"/>
                </a:solidFill>
                <a:latin typeface="Riojana"/>
              </a:rPr>
              <a:t>Perfil</a:t>
            </a:r>
            <a:r>
              <a:rPr lang="es-ES" sz="4800" b="1" spc="245" dirty="0">
                <a:solidFill>
                  <a:srgbClr val="8DBA38"/>
                </a:solidFill>
                <a:latin typeface="Riojana"/>
              </a:rPr>
              <a:t> </a:t>
            </a:r>
            <a:r>
              <a:rPr lang="es-ES" sz="4800" b="1" spc="475" dirty="0">
                <a:solidFill>
                  <a:srgbClr val="8DBA38"/>
                </a:solidFill>
                <a:latin typeface="Riojana"/>
              </a:rPr>
              <a:t>de</a:t>
            </a:r>
            <a:r>
              <a:rPr lang="es-ES" sz="4800" b="1" spc="245" dirty="0">
                <a:solidFill>
                  <a:srgbClr val="8DBA38"/>
                </a:solidFill>
                <a:latin typeface="Riojana"/>
              </a:rPr>
              <a:t> </a:t>
            </a:r>
            <a:r>
              <a:rPr lang="es-ES" sz="4800" b="1" spc="484" dirty="0">
                <a:solidFill>
                  <a:srgbClr val="8DBA38"/>
                </a:solidFill>
                <a:latin typeface="Riojana"/>
              </a:rPr>
              <a:t>estudiante</a:t>
            </a:r>
            <a:endParaRPr lang="es-ES" sz="4800" b="1" dirty="0">
              <a:latin typeface="Riojana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458F06-F752-FC39-BADE-819CC160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473" y="2705100"/>
            <a:ext cx="11014711" cy="624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bject 13"/>
          <p:cNvSpPr txBox="1"/>
          <p:nvPr/>
        </p:nvSpPr>
        <p:spPr>
          <a:xfrm>
            <a:off x="824347" y="2705101"/>
            <a:ext cx="5257800" cy="6001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l">
              <a:lnSpc>
                <a:spcPct val="150000"/>
              </a:lnSpc>
              <a:spcBef>
                <a:spcPts val="100"/>
              </a:spcBef>
            </a:pPr>
            <a:r>
              <a:rPr lang="es-ES" sz="4400" spc="-220" dirty="0">
                <a:latin typeface="Riojana"/>
                <a:cs typeface="Times New Roman"/>
              </a:rPr>
              <a:t>El/la</a:t>
            </a:r>
            <a:r>
              <a:rPr lang="es-ES" sz="4400" spc="-275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estudiante </a:t>
            </a:r>
            <a:r>
              <a:rPr lang="es-ES" sz="4400" spc="-25" dirty="0">
                <a:latin typeface="Riojana"/>
                <a:cs typeface="Times New Roman"/>
              </a:rPr>
              <a:t>se </a:t>
            </a:r>
            <a:r>
              <a:rPr lang="es-ES" sz="4400" dirty="0">
                <a:latin typeface="Riojana"/>
                <a:cs typeface="Times New Roman"/>
              </a:rPr>
              <a:t>registra</a:t>
            </a:r>
            <a:r>
              <a:rPr lang="es-ES" sz="4400" spc="-151" dirty="0">
                <a:latin typeface="Riojana"/>
                <a:cs typeface="Times New Roman"/>
              </a:rPr>
              <a:t> </a:t>
            </a:r>
            <a:r>
              <a:rPr lang="es-ES" sz="4400" spc="65" dirty="0">
                <a:latin typeface="Riojana"/>
                <a:cs typeface="Times New Roman"/>
              </a:rPr>
              <a:t>en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spc="-25" dirty="0">
                <a:latin typeface="Riojana"/>
                <a:cs typeface="Times New Roman"/>
              </a:rPr>
              <a:t>la </a:t>
            </a:r>
            <a:r>
              <a:rPr lang="es-ES" sz="4400" spc="45" dirty="0">
                <a:latin typeface="Riojana"/>
                <a:cs typeface="Times New Roman"/>
              </a:rPr>
              <a:t>plataforma</a:t>
            </a:r>
            <a:r>
              <a:rPr lang="es-ES" sz="4400" spc="-285" dirty="0">
                <a:latin typeface="Riojana"/>
                <a:cs typeface="Times New Roman"/>
              </a:rPr>
              <a:t> </a:t>
            </a:r>
            <a:r>
              <a:rPr lang="es-ES" sz="4400" spc="-51" dirty="0">
                <a:latin typeface="Riojana"/>
                <a:cs typeface="Times New Roman"/>
              </a:rPr>
              <a:t>y </a:t>
            </a:r>
            <a:r>
              <a:rPr lang="es-ES" sz="4400" spc="45" dirty="0">
                <a:latin typeface="Riojana"/>
                <a:cs typeface="Times New Roman"/>
              </a:rPr>
              <a:t>responde</a:t>
            </a:r>
            <a:r>
              <a:rPr lang="es-ES" sz="4400" spc="-289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a</a:t>
            </a:r>
            <a:r>
              <a:rPr lang="es-ES" sz="4400" spc="-289" dirty="0">
                <a:latin typeface="Riojana"/>
                <a:cs typeface="Times New Roman"/>
              </a:rPr>
              <a:t> </a:t>
            </a:r>
            <a:r>
              <a:rPr lang="es-ES" sz="4400" spc="125" dirty="0">
                <a:latin typeface="Riojana"/>
                <a:cs typeface="Times New Roman"/>
              </a:rPr>
              <a:t>un </a:t>
            </a:r>
            <a:r>
              <a:rPr lang="es-ES" sz="4400" spc="-31" dirty="0">
                <a:latin typeface="Riojana"/>
                <a:cs typeface="Times New Roman"/>
              </a:rPr>
              <a:t>breve</a:t>
            </a:r>
            <a:r>
              <a:rPr lang="es-ES" sz="4400" spc="-25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cuestionario </a:t>
            </a:r>
            <a:r>
              <a:rPr lang="es-ES" sz="4400" spc="80" dirty="0">
                <a:latin typeface="Riojana"/>
                <a:cs typeface="Times New Roman"/>
              </a:rPr>
              <a:t>para</a:t>
            </a:r>
            <a:r>
              <a:rPr lang="es-ES" sz="4400" spc="-260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definir</a:t>
            </a:r>
            <a:r>
              <a:rPr lang="es-ES" sz="4400" spc="-260" dirty="0">
                <a:latin typeface="Riojana"/>
                <a:cs typeface="Times New Roman"/>
              </a:rPr>
              <a:t> </a:t>
            </a:r>
            <a:r>
              <a:rPr lang="es-ES" sz="4400" spc="40" dirty="0">
                <a:latin typeface="Riojana"/>
                <a:cs typeface="Times New Roman"/>
              </a:rPr>
              <a:t>su </a:t>
            </a:r>
            <a:r>
              <a:rPr lang="es-ES" sz="4400" spc="-11" dirty="0">
                <a:latin typeface="Riojana"/>
                <a:cs typeface="Times New Roman"/>
              </a:rPr>
              <a:t>perfil</a:t>
            </a:r>
            <a:endParaRPr lang="es-ES" sz="4400" dirty="0">
              <a:latin typeface="Riojana"/>
              <a:cs typeface="Times New Roman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2C25F57-FE7E-EE1A-65DD-BB260F44D5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30600" y="1714501"/>
            <a:ext cx="1676400" cy="151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4E21E9F-CA3F-C28C-00D6-613E00F4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55" y="2768146"/>
            <a:ext cx="10706227" cy="22525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5801" y="2705101"/>
            <a:ext cx="5616124" cy="6001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985" algn="l">
              <a:lnSpc>
                <a:spcPct val="150000"/>
              </a:lnSpc>
              <a:spcBef>
                <a:spcPts val="100"/>
              </a:spcBef>
            </a:pPr>
            <a:r>
              <a:rPr sz="4400" spc="-240" dirty="0">
                <a:latin typeface="Riojana"/>
                <a:cs typeface="Times New Roman"/>
              </a:rPr>
              <a:t>La</a:t>
            </a:r>
            <a:r>
              <a:rPr sz="4400" spc="-285" dirty="0">
                <a:latin typeface="Riojana"/>
                <a:cs typeface="Times New Roman"/>
              </a:rPr>
              <a:t> </a:t>
            </a:r>
            <a:r>
              <a:rPr sz="4400" spc="35" dirty="0">
                <a:latin typeface="Riojana"/>
                <a:cs typeface="Times New Roman"/>
              </a:rPr>
              <a:t>plataforma </a:t>
            </a:r>
            <a:r>
              <a:rPr sz="4400" dirty="0">
                <a:latin typeface="Riojana"/>
                <a:cs typeface="Times New Roman"/>
              </a:rPr>
              <a:t>contiene</a:t>
            </a:r>
            <a:r>
              <a:rPr sz="4400" spc="-4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información </a:t>
            </a:r>
            <a:r>
              <a:rPr sz="4400" dirty="0">
                <a:latin typeface="Riojana"/>
                <a:cs typeface="Times New Roman"/>
              </a:rPr>
              <a:t>sobre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las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diferentes opciones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de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Formación Profesional</a:t>
            </a:r>
            <a:r>
              <a:rPr sz="4400" spc="-11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disponibles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65" dirty="0">
                <a:latin typeface="Riojana"/>
                <a:cs typeface="Times New Roman"/>
              </a:rPr>
              <a:t>en</a:t>
            </a:r>
            <a:r>
              <a:rPr sz="4400" spc="-245" dirty="0">
                <a:latin typeface="Riojana"/>
                <a:cs typeface="Times New Roman"/>
              </a:rPr>
              <a:t> </a:t>
            </a:r>
            <a:r>
              <a:rPr sz="4400" spc="-25" dirty="0">
                <a:latin typeface="Riojana"/>
                <a:cs typeface="Times New Roman"/>
              </a:rPr>
              <a:t>la </a:t>
            </a:r>
            <a:r>
              <a:rPr sz="4400" dirty="0">
                <a:latin typeface="Riojana"/>
                <a:cs typeface="Times New Roman"/>
              </a:rPr>
              <a:t>Comunidad</a:t>
            </a:r>
            <a:r>
              <a:rPr sz="4400" spc="-14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de</a:t>
            </a:r>
            <a:r>
              <a:rPr sz="4400" spc="-140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La Rioja</a:t>
            </a:r>
            <a:endParaRPr sz="4400" dirty="0">
              <a:latin typeface="Riojana"/>
              <a:cs typeface="Times New Roman"/>
            </a:endParaRPr>
          </a:p>
        </p:txBody>
      </p:sp>
      <p:pic>
        <p:nvPicPr>
          <p:cNvPr id="2" name="object 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8902" y="1887677"/>
            <a:ext cx="1259799" cy="125082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02D4BD-9F71-8BC4-A62B-935ABDCDE688}"/>
              </a:ext>
            </a:extLst>
          </p:cNvPr>
          <p:cNvSpPr txBox="1"/>
          <p:nvPr/>
        </p:nvSpPr>
        <p:spPr>
          <a:xfrm>
            <a:off x="6449292" y="735528"/>
            <a:ext cx="1183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spc="435" dirty="0">
                <a:solidFill>
                  <a:srgbClr val="8DBA38"/>
                </a:solidFill>
                <a:latin typeface="Riojana"/>
              </a:rPr>
              <a:t>Perfil</a:t>
            </a:r>
            <a:r>
              <a:rPr lang="es-ES" sz="4800" b="1" spc="245" dirty="0">
                <a:solidFill>
                  <a:srgbClr val="8DBA38"/>
                </a:solidFill>
                <a:latin typeface="Riojana"/>
              </a:rPr>
              <a:t> </a:t>
            </a:r>
            <a:r>
              <a:rPr lang="es-ES" sz="4800" b="1" spc="535" dirty="0">
                <a:solidFill>
                  <a:srgbClr val="8DBA38"/>
                </a:solidFill>
                <a:latin typeface="Riojana"/>
              </a:rPr>
              <a:t>Óptimo</a:t>
            </a:r>
            <a:r>
              <a:rPr lang="es-ES" sz="4800" b="1" spc="245" dirty="0">
                <a:solidFill>
                  <a:srgbClr val="8DBA38"/>
                </a:solidFill>
                <a:latin typeface="Riojana"/>
              </a:rPr>
              <a:t> </a:t>
            </a:r>
            <a:r>
              <a:rPr lang="es-ES" sz="4800" b="1" spc="595" dirty="0">
                <a:solidFill>
                  <a:srgbClr val="8DBA38"/>
                </a:solidFill>
                <a:latin typeface="Riojana"/>
              </a:rPr>
              <a:t>de</a:t>
            </a:r>
            <a:r>
              <a:rPr lang="es-ES" sz="4800" b="1" spc="245" dirty="0">
                <a:solidFill>
                  <a:srgbClr val="8DBA38"/>
                </a:solidFill>
                <a:latin typeface="Riojana"/>
              </a:rPr>
              <a:t> </a:t>
            </a:r>
            <a:r>
              <a:rPr lang="es-ES" sz="4800" b="1" spc="425" dirty="0">
                <a:solidFill>
                  <a:srgbClr val="8DBA38"/>
                </a:solidFill>
                <a:latin typeface="Riojana"/>
              </a:rPr>
              <a:t>los</a:t>
            </a:r>
            <a:r>
              <a:rPr lang="es-ES" sz="4800" b="1" spc="245" dirty="0">
                <a:solidFill>
                  <a:srgbClr val="8DBA38"/>
                </a:solidFill>
                <a:latin typeface="Riojana"/>
              </a:rPr>
              <a:t> </a:t>
            </a:r>
            <a:r>
              <a:rPr lang="es-ES" sz="4800" b="1" spc="459" dirty="0">
                <a:solidFill>
                  <a:srgbClr val="8DBA38"/>
                </a:solidFill>
                <a:latin typeface="Riojana"/>
              </a:rPr>
              <a:t>Ciclos de Formación Profesional</a:t>
            </a:r>
            <a:endParaRPr lang="es-ES" sz="4800" b="1" dirty="0">
              <a:latin typeface="Riojan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26105-55A3-F4E7-D008-19DD24C27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957" y="4991101"/>
            <a:ext cx="10607745" cy="19793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0E1AFC-7B45-BF85-A37A-D00A6ECB8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956" y="7124700"/>
            <a:ext cx="10096845" cy="182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499" y="4120604"/>
            <a:ext cx="1259796" cy="125082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50821" y="2626117"/>
            <a:ext cx="3702180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9434">
              <a:lnSpc>
                <a:spcPct val="107400"/>
              </a:lnSpc>
              <a:spcBef>
                <a:spcPts val="100"/>
              </a:spcBef>
            </a:pPr>
            <a:r>
              <a:rPr sz="3600" b="1" spc="551" dirty="0">
                <a:solidFill>
                  <a:srgbClr val="8DBA38"/>
                </a:solidFill>
                <a:latin typeface="Riojana"/>
                <a:cs typeface="Calibri"/>
              </a:rPr>
              <a:t>PERFIL </a:t>
            </a:r>
            <a:r>
              <a:rPr sz="3600" b="1" spc="495" dirty="0">
                <a:solidFill>
                  <a:srgbClr val="8DBA38"/>
                </a:solidFill>
                <a:latin typeface="Riojana"/>
                <a:cs typeface="Calibri"/>
              </a:rPr>
              <a:t>ESTUDIANTE</a:t>
            </a:r>
            <a:endParaRPr sz="3600" dirty="0">
              <a:solidFill>
                <a:srgbClr val="8DBA38"/>
              </a:solidFill>
              <a:latin typeface="Riojan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64159" y="2530177"/>
            <a:ext cx="3761701" cy="29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1609" algn="ctr">
              <a:lnSpc>
                <a:spcPct val="106400"/>
              </a:lnSpc>
              <a:spcBef>
                <a:spcPts val="95"/>
              </a:spcBef>
            </a:pPr>
            <a:r>
              <a:rPr lang="es-ES" b="1" spc="345" dirty="0">
                <a:solidFill>
                  <a:srgbClr val="535353"/>
                </a:solidFill>
                <a:latin typeface="Riojana"/>
                <a:cs typeface="Calibri"/>
              </a:rPr>
              <a:t>ÁREAS DE ESTUDIO</a:t>
            </a:r>
            <a:endParaRPr dirty="0">
              <a:latin typeface="Riojan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72800" y="4525555"/>
            <a:ext cx="275031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ES" b="1" spc="355" dirty="0">
                <a:solidFill>
                  <a:srgbClr val="535353"/>
                </a:solidFill>
                <a:latin typeface="Riojana"/>
                <a:cs typeface="Calibri"/>
              </a:rPr>
              <a:t>COMPETENCIAS</a:t>
            </a:r>
            <a:endParaRPr dirty="0">
              <a:latin typeface="Riojan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19277" y="2704606"/>
            <a:ext cx="4563635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798" marR="5080" indent="-666734">
              <a:lnSpc>
                <a:spcPct val="107400"/>
              </a:lnSpc>
              <a:spcBef>
                <a:spcPts val="100"/>
              </a:spcBef>
            </a:pPr>
            <a:r>
              <a:rPr sz="3600" b="1" spc="560" dirty="0">
                <a:solidFill>
                  <a:srgbClr val="ABABAB"/>
                </a:solidFill>
                <a:latin typeface="Riojana"/>
                <a:cs typeface="Calibri"/>
              </a:rPr>
              <a:t>PERFIL</a:t>
            </a:r>
            <a:r>
              <a:rPr sz="3600" b="1" spc="211" dirty="0">
                <a:solidFill>
                  <a:srgbClr val="ABABAB"/>
                </a:solidFill>
                <a:latin typeface="Riojana"/>
                <a:cs typeface="Calibri"/>
              </a:rPr>
              <a:t> </a:t>
            </a:r>
            <a:r>
              <a:rPr sz="3600" b="1" spc="445" dirty="0">
                <a:solidFill>
                  <a:srgbClr val="ABABAB"/>
                </a:solidFill>
                <a:latin typeface="Riojana"/>
                <a:cs typeface="Calibri"/>
              </a:rPr>
              <a:t>ÓPTIM</a:t>
            </a:r>
            <a:r>
              <a:rPr lang="es-ES" sz="3600" b="1" spc="445" dirty="0">
                <a:solidFill>
                  <a:srgbClr val="ABABAB"/>
                </a:solidFill>
                <a:latin typeface="Riojana"/>
                <a:cs typeface="Calibri"/>
              </a:rPr>
              <a:t>O </a:t>
            </a:r>
            <a:r>
              <a:rPr lang="es-ES" sz="3600" b="1" spc="500" dirty="0">
                <a:solidFill>
                  <a:srgbClr val="ABABAB"/>
                </a:solidFill>
                <a:latin typeface="Riojana"/>
                <a:cs typeface="Calibri"/>
              </a:rPr>
              <a:t>CICLO FP</a:t>
            </a:r>
            <a:endParaRPr sz="3600" dirty="0">
              <a:solidFill>
                <a:srgbClr val="ABABAB"/>
              </a:solidFill>
              <a:latin typeface="Riojan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75162" y="6571879"/>
            <a:ext cx="3137679" cy="29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915" marR="5080" indent="-403850">
              <a:lnSpc>
                <a:spcPct val="106400"/>
              </a:lnSpc>
              <a:spcBef>
                <a:spcPts val="95"/>
              </a:spcBef>
            </a:pPr>
            <a:r>
              <a:rPr b="1" spc="340" dirty="0">
                <a:solidFill>
                  <a:srgbClr val="535353"/>
                </a:solidFill>
                <a:latin typeface="Riojana"/>
                <a:cs typeface="Calibri"/>
              </a:rPr>
              <a:t>CARACTERÍSTICAS</a:t>
            </a:r>
            <a:endParaRPr dirty="0">
              <a:latin typeface="Riojan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3439" y="4551028"/>
            <a:ext cx="2411243" cy="29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8750">
              <a:lnSpc>
                <a:spcPct val="106400"/>
              </a:lnSpc>
              <a:spcBef>
                <a:spcPts val="95"/>
              </a:spcBef>
            </a:pPr>
            <a:r>
              <a:rPr b="1" spc="345" dirty="0">
                <a:solidFill>
                  <a:srgbClr val="535353"/>
                </a:solidFill>
                <a:latin typeface="Riojana"/>
                <a:cs typeface="Calibri"/>
              </a:rPr>
              <a:t>INTERESES</a:t>
            </a:r>
            <a:endParaRPr dirty="0">
              <a:latin typeface="Riojana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89107" y="647701"/>
            <a:ext cx="16408293" cy="810049"/>
          </a:xfrm>
          <a:prstGeom prst="rect">
            <a:avLst/>
          </a:prstGeom>
        </p:spPr>
        <p:txBody>
          <a:bodyPr vert="horz" wrap="square" lIns="0" tIns="70695" rIns="0" bIns="0" rtlCol="0">
            <a:spAutoFit/>
          </a:bodyPr>
          <a:lstStyle/>
          <a:p>
            <a:pPr marL="5631674" algn="l">
              <a:spcBef>
                <a:spcPts val="100"/>
              </a:spcBef>
            </a:pPr>
            <a:r>
              <a:rPr sz="4800" spc="575" dirty="0">
                <a:solidFill>
                  <a:srgbClr val="8DBA38"/>
                </a:solidFill>
                <a:latin typeface="Riojana"/>
              </a:rPr>
              <a:t>Los</a:t>
            </a:r>
            <a:r>
              <a:rPr sz="4800" spc="240" dirty="0">
                <a:solidFill>
                  <a:srgbClr val="8DBA38"/>
                </a:solidFill>
                <a:latin typeface="Riojana"/>
              </a:rPr>
              <a:t> </a:t>
            </a:r>
            <a:r>
              <a:rPr sz="4800" spc="525" dirty="0">
                <a:solidFill>
                  <a:srgbClr val="8DBA38"/>
                </a:solidFill>
                <a:latin typeface="Riojana"/>
              </a:rPr>
              <a:t>resultados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40753" y="8031401"/>
            <a:ext cx="14858999" cy="1536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48" marR="5080" indent="-95883" algn="ctr">
              <a:lnSpc>
                <a:spcPct val="115700"/>
              </a:lnSpc>
              <a:spcBef>
                <a:spcPts val="100"/>
              </a:spcBef>
            </a:pPr>
            <a:r>
              <a:rPr sz="4400" spc="-220" dirty="0">
                <a:latin typeface="Riojana"/>
                <a:cs typeface="Times New Roman"/>
              </a:rPr>
              <a:t>El</a:t>
            </a:r>
            <a:r>
              <a:rPr lang="es-ES" sz="4400" spc="-220" dirty="0">
                <a:latin typeface="Riojana"/>
                <a:cs typeface="Times New Roman"/>
              </a:rPr>
              <a:t>/la</a:t>
            </a:r>
            <a:r>
              <a:rPr sz="4400" spc="-235" dirty="0">
                <a:latin typeface="Riojana"/>
                <a:cs typeface="Times New Roman"/>
              </a:rPr>
              <a:t> </a:t>
            </a:r>
            <a:r>
              <a:rPr sz="4400" spc="80" dirty="0" err="1">
                <a:latin typeface="Riojana"/>
                <a:cs typeface="Times New Roman"/>
              </a:rPr>
              <a:t>estudiante</a:t>
            </a:r>
            <a:r>
              <a:rPr lang="es-ES" sz="4400" spc="80" dirty="0">
                <a:latin typeface="Riojana"/>
                <a:cs typeface="Times New Roman"/>
              </a:rPr>
              <a:t> </a:t>
            </a:r>
            <a:r>
              <a:rPr sz="4400" dirty="0" err="1">
                <a:latin typeface="Riojana"/>
                <a:cs typeface="Times New Roman"/>
              </a:rPr>
              <a:t>obtiene</a:t>
            </a:r>
            <a:r>
              <a:rPr sz="4400" spc="-229" dirty="0">
                <a:latin typeface="Riojana"/>
                <a:cs typeface="Times New Roman"/>
              </a:rPr>
              <a:t> </a:t>
            </a:r>
            <a:r>
              <a:rPr sz="4400" spc="-60" dirty="0">
                <a:latin typeface="Riojana"/>
                <a:cs typeface="Times New Roman"/>
              </a:rPr>
              <a:t>el</a:t>
            </a:r>
            <a:r>
              <a:rPr sz="4400" spc="-229" dirty="0">
                <a:latin typeface="Riojana"/>
                <a:cs typeface="Times New Roman"/>
              </a:rPr>
              <a:t> </a:t>
            </a:r>
            <a:r>
              <a:rPr sz="4400" spc="55" dirty="0">
                <a:latin typeface="Riojana"/>
                <a:cs typeface="Times New Roman"/>
              </a:rPr>
              <a:t>resultado</a:t>
            </a:r>
            <a:r>
              <a:rPr sz="4400" spc="-229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del</a:t>
            </a:r>
            <a:r>
              <a:rPr sz="4400" spc="-229" dirty="0">
                <a:latin typeface="Riojana"/>
                <a:cs typeface="Times New Roman"/>
              </a:rPr>
              <a:t> </a:t>
            </a:r>
            <a:r>
              <a:rPr sz="4400" spc="55" dirty="0">
                <a:latin typeface="Riojana"/>
                <a:cs typeface="Times New Roman"/>
              </a:rPr>
              <a:t>contraste </a:t>
            </a:r>
            <a:r>
              <a:rPr sz="4400" spc="85" dirty="0">
                <a:latin typeface="Riojana"/>
                <a:cs typeface="Times New Roman"/>
              </a:rPr>
              <a:t>entre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sz="4400" spc="65" dirty="0">
                <a:latin typeface="Riojana"/>
                <a:cs typeface="Times New Roman"/>
              </a:rPr>
              <a:t>su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sz="4400" spc="-40" dirty="0">
                <a:latin typeface="Riojana"/>
                <a:cs typeface="Times New Roman"/>
              </a:rPr>
              <a:t>perfil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spc="-195" dirty="0">
                <a:latin typeface="Riojana"/>
                <a:cs typeface="Times New Roman"/>
              </a:rPr>
              <a:t>y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sz="4400" spc="-60" dirty="0" err="1">
                <a:latin typeface="Riojana"/>
                <a:cs typeface="Times New Roman"/>
              </a:rPr>
              <a:t>el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lang="es-ES" sz="4400" spc="-40" dirty="0">
                <a:latin typeface="Riojana"/>
                <a:cs typeface="Times New Roman"/>
              </a:rPr>
              <a:t>P</a:t>
            </a:r>
            <a:r>
              <a:rPr sz="4400" spc="-40" dirty="0" err="1">
                <a:latin typeface="Riojana"/>
                <a:cs typeface="Times New Roman"/>
              </a:rPr>
              <a:t>erfil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lang="es-ES" sz="4400" spc="-271" dirty="0" err="1">
                <a:latin typeface="Riojana"/>
                <a:cs typeface="Times New Roman"/>
              </a:rPr>
              <a:t>Ó</a:t>
            </a:r>
            <a:r>
              <a:rPr sz="4400" spc="51" dirty="0" err="1">
                <a:latin typeface="Riojana"/>
                <a:cs typeface="Times New Roman"/>
              </a:rPr>
              <a:t>ptimo</a:t>
            </a:r>
            <a:r>
              <a:rPr sz="4400" spc="-265" dirty="0">
                <a:latin typeface="Riojana"/>
                <a:cs typeface="Times New Roman"/>
              </a:rPr>
              <a:t> </a:t>
            </a:r>
            <a:r>
              <a:rPr sz="4400" dirty="0">
                <a:latin typeface="Riojana"/>
                <a:cs typeface="Times New Roman"/>
              </a:rPr>
              <a:t>de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sz="4400" spc="-45" dirty="0">
                <a:latin typeface="Riojana"/>
                <a:cs typeface="Times New Roman"/>
              </a:rPr>
              <a:t>los</a:t>
            </a:r>
            <a:r>
              <a:rPr sz="4400" spc="-271" dirty="0">
                <a:latin typeface="Riojana"/>
                <a:cs typeface="Times New Roman"/>
              </a:rPr>
              <a:t> </a:t>
            </a:r>
            <a:r>
              <a:rPr sz="4400" spc="-11" dirty="0">
                <a:latin typeface="Riojana"/>
                <a:cs typeface="Times New Roman"/>
              </a:rPr>
              <a:t>estudios</a:t>
            </a:r>
            <a:endParaRPr sz="4400" dirty="0">
              <a:latin typeface="Riojana"/>
              <a:cs typeface="Times New Roman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2B7C87C-63C0-4180-9A1C-FA01F23036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0647" y="3988414"/>
            <a:ext cx="1676400" cy="1515207"/>
          </a:xfrm>
          <a:prstGeom prst="rect">
            <a:avLst/>
          </a:prstGeom>
        </p:spPr>
      </p:pic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B8FEAABC-7A87-8CA4-F025-28211DA62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11220"/>
              </p:ext>
            </p:extLst>
          </p:nvPr>
        </p:nvGraphicFramePr>
        <p:xfrm>
          <a:off x="6019800" y="2569366"/>
          <a:ext cx="6248400" cy="419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29567" y="447594"/>
            <a:ext cx="13466444" cy="8809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84" algn="l">
              <a:lnSpc>
                <a:spcPct val="123600"/>
              </a:lnSpc>
              <a:spcBef>
                <a:spcPts val="100"/>
              </a:spcBef>
            </a:pPr>
            <a:r>
              <a:rPr lang="es-ES" sz="4400" spc="-735" dirty="0">
                <a:latin typeface="Riojana"/>
                <a:cs typeface="Times New Roman"/>
              </a:rPr>
              <a:t>A</a:t>
            </a:r>
            <a:r>
              <a:rPr lang="es-ES" sz="4400" spc="-191" dirty="0">
                <a:latin typeface="Riojana"/>
                <a:cs typeface="Times New Roman"/>
              </a:rPr>
              <a:t>  </a:t>
            </a:r>
            <a:r>
              <a:rPr lang="es-ES" sz="4400" dirty="0">
                <a:latin typeface="Riojana"/>
                <a:cs typeface="Times New Roman"/>
              </a:rPr>
              <a:t>través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de</a:t>
            </a:r>
            <a:r>
              <a:rPr lang="es-ES" sz="4400" spc="-191" dirty="0">
                <a:latin typeface="Riojana"/>
                <a:cs typeface="Times New Roman"/>
              </a:rPr>
              <a:t> </a:t>
            </a:r>
            <a:r>
              <a:rPr lang="es-ES" sz="4400" spc="145" dirty="0">
                <a:latin typeface="Riojana"/>
                <a:cs typeface="Times New Roman"/>
              </a:rPr>
              <a:t>un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spc="35" dirty="0">
                <a:latin typeface="Riojana"/>
                <a:cs typeface="Times New Roman"/>
              </a:rPr>
              <a:t>sistema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de</a:t>
            </a:r>
            <a:r>
              <a:rPr lang="es-ES" sz="4400" spc="-191" dirty="0">
                <a:latin typeface="Riojana"/>
                <a:cs typeface="Times New Roman"/>
              </a:rPr>
              <a:t> </a:t>
            </a:r>
            <a:r>
              <a:rPr lang="es-ES" sz="4400" b="1" dirty="0">
                <a:solidFill>
                  <a:srgbClr val="8DBA38"/>
                </a:solidFill>
                <a:latin typeface="Riojana"/>
                <a:cs typeface="Times New Roman"/>
              </a:rPr>
              <a:t>contraste</a:t>
            </a:r>
            <a:r>
              <a:rPr lang="es-ES" sz="4400" b="1" spc="-165" dirty="0">
                <a:solidFill>
                  <a:srgbClr val="8DBA38"/>
                </a:solidFill>
                <a:latin typeface="Riojana"/>
                <a:cs typeface="Times New Roman"/>
              </a:rPr>
              <a:t> </a:t>
            </a:r>
            <a:r>
              <a:rPr lang="es-ES" sz="4400" b="1" spc="-11" dirty="0">
                <a:solidFill>
                  <a:srgbClr val="8DBA38"/>
                </a:solidFill>
                <a:latin typeface="Riojana"/>
                <a:cs typeface="Times New Roman"/>
              </a:rPr>
              <a:t>interactivo</a:t>
            </a:r>
            <a:r>
              <a:rPr lang="es-ES" sz="4400" spc="-11" dirty="0">
                <a:latin typeface="Riojana"/>
                <a:cs typeface="Times New Roman"/>
              </a:rPr>
              <a:t>, </a:t>
            </a:r>
            <a:r>
              <a:rPr lang="es-ES" sz="4400" dirty="0">
                <a:latin typeface="Riojana"/>
                <a:cs typeface="Times New Roman"/>
              </a:rPr>
              <a:t>cada</a:t>
            </a:r>
            <a:r>
              <a:rPr lang="es-ES" sz="4400" spc="-245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estudiante </a:t>
            </a:r>
            <a:r>
              <a:rPr lang="es-ES" sz="4400" spc="65" dirty="0">
                <a:latin typeface="Riojana"/>
                <a:cs typeface="Times New Roman"/>
              </a:rPr>
              <a:t>podrá</a:t>
            </a:r>
            <a:r>
              <a:rPr lang="es-ES" sz="4400" spc="-2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realizar</a:t>
            </a:r>
            <a:r>
              <a:rPr lang="es-ES" sz="4400" spc="-245" dirty="0">
                <a:latin typeface="Riojana"/>
                <a:cs typeface="Times New Roman"/>
              </a:rPr>
              <a:t> </a:t>
            </a:r>
            <a:r>
              <a:rPr lang="es-ES" sz="4400" spc="145" dirty="0">
                <a:latin typeface="Riojana"/>
                <a:cs typeface="Times New Roman"/>
              </a:rPr>
              <a:t>un</a:t>
            </a:r>
            <a:r>
              <a:rPr lang="es-ES" sz="4400" spc="-24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proceso</a:t>
            </a:r>
            <a:r>
              <a:rPr lang="es-ES" sz="4400" spc="-240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de</a:t>
            </a:r>
            <a:r>
              <a:rPr lang="es-ES" sz="4400" spc="-24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orientación</a:t>
            </a:r>
            <a:r>
              <a:rPr lang="es-ES" sz="4400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que</a:t>
            </a:r>
            <a:r>
              <a:rPr lang="es-ES" sz="4400" spc="-271" dirty="0">
                <a:latin typeface="Riojana"/>
                <a:cs typeface="Times New Roman"/>
              </a:rPr>
              <a:t> </a:t>
            </a:r>
            <a:r>
              <a:rPr lang="es-ES" sz="4400" spc="-55" dirty="0">
                <a:latin typeface="Riojana"/>
                <a:cs typeface="Times New Roman"/>
              </a:rPr>
              <a:t>le</a:t>
            </a:r>
            <a:r>
              <a:rPr lang="es-ES" sz="4400" spc="-265" dirty="0">
                <a:latin typeface="Riojana"/>
                <a:cs typeface="Times New Roman"/>
              </a:rPr>
              <a:t> </a:t>
            </a:r>
            <a:r>
              <a:rPr lang="es-ES" sz="4400" spc="-25" dirty="0">
                <a:latin typeface="Riojana"/>
                <a:cs typeface="Times New Roman"/>
              </a:rPr>
              <a:t>llevará</a:t>
            </a:r>
            <a:r>
              <a:rPr lang="es-ES" sz="4400" spc="-271" dirty="0">
                <a:latin typeface="Riojana"/>
                <a:cs typeface="Times New Roman"/>
              </a:rPr>
              <a:t> </a:t>
            </a:r>
            <a:r>
              <a:rPr lang="es-ES" sz="4400" spc="-25" dirty="0">
                <a:latin typeface="Riojana"/>
                <a:cs typeface="Times New Roman"/>
              </a:rPr>
              <a:t>a:</a:t>
            </a:r>
          </a:p>
          <a:p>
            <a:pPr marL="1435699" marR="12700" indent="-571486" algn="l">
              <a:lnSpc>
                <a:spcPct val="123600"/>
              </a:lnSpc>
              <a:spcBef>
                <a:spcPts val="3604"/>
              </a:spcBef>
              <a:buFont typeface="Arial" panose="020B0604020202020204" pitchFamily="34" charset="0"/>
              <a:buChar char="•"/>
            </a:pPr>
            <a:r>
              <a:rPr lang="es-ES" sz="4400" b="1" dirty="0">
                <a:latin typeface="Riojana"/>
                <a:cs typeface="Times New Roman"/>
              </a:rPr>
              <a:t>obtener</a:t>
            </a:r>
            <a:r>
              <a:rPr lang="es-ES" sz="4400" b="1" spc="-169" dirty="0">
                <a:latin typeface="Riojana"/>
                <a:cs typeface="Times New Roman"/>
              </a:rPr>
              <a:t> </a:t>
            </a:r>
            <a:r>
              <a:rPr lang="es-ES" sz="4400" b="1" dirty="0">
                <a:latin typeface="Riojana"/>
                <a:cs typeface="Times New Roman"/>
              </a:rPr>
              <a:t>resultados</a:t>
            </a:r>
            <a:r>
              <a:rPr lang="es-ES" sz="4400" b="1" spc="-1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sobre</a:t>
            </a:r>
            <a:r>
              <a:rPr lang="es-ES" sz="4400" spc="-169" dirty="0">
                <a:latin typeface="Riojana"/>
                <a:cs typeface="Times New Roman"/>
              </a:rPr>
              <a:t> </a:t>
            </a:r>
            <a:r>
              <a:rPr lang="es-ES" sz="4400" spc="-40" dirty="0">
                <a:latin typeface="Riojana"/>
                <a:cs typeface="Times New Roman"/>
              </a:rPr>
              <a:t>los</a:t>
            </a:r>
            <a:r>
              <a:rPr lang="es-ES" sz="4400" spc="-165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Ciclos formativos</a:t>
            </a:r>
            <a:r>
              <a:rPr lang="es-ES" sz="4400" spc="-169" dirty="0">
                <a:latin typeface="Riojana"/>
                <a:cs typeface="Times New Roman"/>
              </a:rPr>
              <a:t> </a:t>
            </a:r>
            <a:r>
              <a:rPr lang="es-ES" sz="4400" spc="25" dirty="0">
                <a:latin typeface="Riojana"/>
                <a:cs typeface="Times New Roman"/>
              </a:rPr>
              <a:t>que </a:t>
            </a:r>
            <a:r>
              <a:rPr lang="es-ES" sz="4400" spc="-11" dirty="0">
                <a:latin typeface="Riojana"/>
                <a:cs typeface="Times New Roman"/>
              </a:rPr>
              <a:t>mejor</a:t>
            </a:r>
            <a:r>
              <a:rPr lang="es-ES" sz="4400" spc="-2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encajan</a:t>
            </a:r>
            <a:r>
              <a:rPr lang="es-ES" sz="4400" spc="-240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con</a:t>
            </a:r>
            <a:r>
              <a:rPr lang="es-ES" sz="4400" spc="-240" dirty="0">
                <a:latin typeface="Riojana"/>
                <a:cs typeface="Times New Roman"/>
              </a:rPr>
              <a:t> </a:t>
            </a:r>
            <a:r>
              <a:rPr lang="es-ES" sz="4400" spc="65" dirty="0">
                <a:latin typeface="Riojana"/>
                <a:cs typeface="Times New Roman"/>
              </a:rPr>
              <a:t>su</a:t>
            </a:r>
            <a:r>
              <a:rPr lang="es-ES" sz="4400" spc="-240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perfil</a:t>
            </a:r>
            <a:endParaRPr lang="es-ES" sz="4400" dirty="0">
              <a:latin typeface="Riojana"/>
              <a:cs typeface="Times New Roman"/>
            </a:endParaRPr>
          </a:p>
          <a:p>
            <a:pPr marL="1480782" marR="57784" indent="-571486" algn="l">
              <a:lnSpc>
                <a:spcPct val="123600"/>
              </a:lnSpc>
              <a:buFont typeface="Arial" panose="020B0604020202020204" pitchFamily="34" charset="0"/>
              <a:buChar char="•"/>
            </a:pPr>
            <a:r>
              <a:rPr lang="es-ES" sz="4400" b="1" spc="-40" dirty="0">
                <a:latin typeface="Riojana"/>
                <a:cs typeface="Times New Roman"/>
              </a:rPr>
              <a:t>explorar</a:t>
            </a:r>
            <a:r>
              <a:rPr lang="es-ES" sz="4400" b="1" spc="-204" dirty="0">
                <a:latin typeface="Riojana"/>
                <a:cs typeface="Times New Roman"/>
              </a:rPr>
              <a:t> </a:t>
            </a:r>
            <a:r>
              <a:rPr lang="es-ES" sz="4400" spc="-40" dirty="0">
                <a:latin typeface="Riojana"/>
                <a:cs typeface="Times New Roman"/>
              </a:rPr>
              <a:t>los</a:t>
            </a:r>
            <a:r>
              <a:rPr lang="es-ES" sz="4400" spc="-22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diferentes</a:t>
            </a:r>
            <a:r>
              <a:rPr lang="es-ES" sz="4400" spc="-225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Ciclos</a:t>
            </a:r>
            <a:r>
              <a:rPr lang="es-ES" sz="4400" spc="705" dirty="0">
                <a:latin typeface="Riojana"/>
                <a:cs typeface="Times New Roman"/>
              </a:rPr>
              <a:t> </a:t>
            </a:r>
            <a:r>
              <a:rPr lang="es-ES" sz="4400" spc="-191" dirty="0">
                <a:latin typeface="Riojana"/>
                <a:cs typeface="Times New Roman"/>
              </a:rPr>
              <a:t>y</a:t>
            </a:r>
            <a:r>
              <a:rPr lang="es-ES" sz="4400" spc="-22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sus</a:t>
            </a:r>
            <a:r>
              <a:rPr lang="es-ES" sz="4400" spc="-225" dirty="0">
                <a:latin typeface="Riojana"/>
                <a:cs typeface="Times New Roman"/>
              </a:rPr>
              <a:t> </a:t>
            </a:r>
            <a:r>
              <a:rPr lang="es-ES" sz="4400" spc="-20" dirty="0">
                <a:latin typeface="Riojana"/>
                <a:cs typeface="Times New Roman"/>
              </a:rPr>
              <a:t>posibles</a:t>
            </a:r>
            <a:r>
              <a:rPr lang="es-ES" sz="4400" spc="-22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salidas profesionales</a:t>
            </a:r>
            <a:endParaRPr lang="es-ES" sz="4400" dirty="0">
              <a:latin typeface="Riojana"/>
              <a:cs typeface="Times New Roman"/>
            </a:endParaRPr>
          </a:p>
          <a:p>
            <a:pPr marL="1428079" marR="5080" indent="-571486" algn="l">
              <a:lnSpc>
                <a:spcPct val="123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ES" sz="4400" b="1" dirty="0">
                <a:latin typeface="Riojana"/>
                <a:cs typeface="Times New Roman"/>
              </a:rPr>
              <a:t>conocer</a:t>
            </a:r>
            <a:r>
              <a:rPr lang="es-ES" sz="4400" b="1" spc="-120" dirty="0">
                <a:latin typeface="Riojana"/>
                <a:cs typeface="Times New Roman"/>
              </a:rPr>
              <a:t> </a:t>
            </a:r>
            <a:r>
              <a:rPr lang="es-ES" sz="4400" spc="-40" dirty="0">
                <a:latin typeface="Riojana"/>
                <a:cs typeface="Times New Roman"/>
              </a:rPr>
              <a:t>los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requerimientos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spc="51" dirty="0">
                <a:latin typeface="Riojana"/>
                <a:cs typeface="Times New Roman"/>
              </a:rPr>
              <a:t>que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cada</a:t>
            </a:r>
            <a:r>
              <a:rPr lang="es-ES" sz="4400" spc="-140" dirty="0">
                <a:latin typeface="Riojana"/>
                <a:cs typeface="Times New Roman"/>
              </a:rPr>
              <a:t> </a:t>
            </a:r>
            <a:r>
              <a:rPr lang="es-ES" sz="4400" spc="60" dirty="0">
                <a:latin typeface="Riojana"/>
                <a:cs typeface="Times New Roman"/>
              </a:rPr>
              <a:t>Ciclo</a:t>
            </a:r>
            <a:r>
              <a:rPr lang="es-ES" sz="4400" spc="-145" dirty="0">
                <a:latin typeface="Riojana"/>
                <a:cs typeface="Times New Roman"/>
              </a:rPr>
              <a:t> </a:t>
            </a:r>
            <a:r>
              <a:rPr lang="es-ES" sz="4400" spc="-11" dirty="0">
                <a:latin typeface="Riojana"/>
                <a:cs typeface="Times New Roman"/>
              </a:rPr>
              <a:t>prioriza</a:t>
            </a:r>
          </a:p>
          <a:p>
            <a:pPr marL="1428079" marR="5080" indent="-571486" algn="l">
              <a:lnSpc>
                <a:spcPct val="123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ES" sz="4400" b="1" dirty="0">
                <a:latin typeface="Riojana"/>
                <a:cs typeface="Times New Roman"/>
              </a:rPr>
              <a:t>identificar</a:t>
            </a:r>
            <a:r>
              <a:rPr lang="es-ES" sz="4400" b="1" spc="-16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sus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propias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fortalezas</a:t>
            </a:r>
            <a:r>
              <a:rPr lang="es-ES" sz="4400" spc="-191" dirty="0">
                <a:latin typeface="Riojana"/>
                <a:cs typeface="Times New Roman"/>
              </a:rPr>
              <a:t> y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áreas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de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mejora</a:t>
            </a:r>
            <a:r>
              <a:rPr lang="es-ES" sz="4400" spc="-185" dirty="0">
                <a:latin typeface="Riojana"/>
                <a:cs typeface="Times New Roman"/>
              </a:rPr>
              <a:t> </a:t>
            </a:r>
            <a:r>
              <a:rPr lang="es-ES" sz="4400" spc="40" dirty="0">
                <a:latin typeface="Riojana"/>
                <a:cs typeface="Times New Roman"/>
              </a:rPr>
              <a:t>en </a:t>
            </a:r>
            <a:r>
              <a:rPr lang="es-ES" sz="4400" spc="-11" dirty="0">
                <a:latin typeface="Riojana"/>
                <a:cs typeface="Times New Roman"/>
              </a:rPr>
              <a:t>relación</a:t>
            </a:r>
            <a:r>
              <a:rPr lang="es-ES" sz="4400" spc="-211" dirty="0">
                <a:latin typeface="Riojana"/>
                <a:cs typeface="Times New Roman"/>
              </a:rPr>
              <a:t> </a:t>
            </a:r>
            <a:r>
              <a:rPr lang="es-ES" sz="4400" spc="80" dirty="0">
                <a:latin typeface="Riojana"/>
                <a:cs typeface="Times New Roman"/>
              </a:rPr>
              <a:t>a</a:t>
            </a:r>
            <a:r>
              <a:rPr lang="es-ES" sz="4400" spc="-211" dirty="0">
                <a:latin typeface="Riojana"/>
                <a:cs typeface="Times New Roman"/>
              </a:rPr>
              <a:t> </a:t>
            </a:r>
            <a:r>
              <a:rPr lang="es-ES" sz="4400" spc="-40" dirty="0">
                <a:latin typeface="Riojana"/>
                <a:cs typeface="Times New Roman"/>
              </a:rPr>
              <a:t>los</a:t>
            </a:r>
            <a:r>
              <a:rPr lang="es-ES" sz="4400" spc="-211" dirty="0">
                <a:latin typeface="Riojana"/>
                <a:cs typeface="Times New Roman"/>
              </a:rPr>
              <a:t> </a:t>
            </a:r>
            <a:r>
              <a:rPr lang="es-ES" sz="4400" dirty="0">
                <a:latin typeface="Riojana"/>
                <a:cs typeface="Times New Roman"/>
              </a:rPr>
              <a:t>diferentes</a:t>
            </a:r>
            <a:r>
              <a:rPr lang="es-ES" sz="4400" spc="-204" dirty="0">
                <a:latin typeface="Riojana"/>
                <a:cs typeface="Times New Roman"/>
              </a:rPr>
              <a:t> </a:t>
            </a:r>
            <a:r>
              <a:rPr lang="es-ES" sz="4400" spc="40" dirty="0">
                <a:latin typeface="Riojana"/>
                <a:cs typeface="Times New Roman"/>
              </a:rPr>
              <a:t>Ciclos</a:t>
            </a:r>
            <a:endParaRPr lang="es-ES" sz="4400" dirty="0">
              <a:latin typeface="Riojana"/>
              <a:cs typeface="Times New Roma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99592A-D35B-0083-1549-FC59FA1F6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7" r="16881"/>
          <a:stretch/>
        </p:blipFill>
        <p:spPr>
          <a:xfrm>
            <a:off x="15510714" y="-4765"/>
            <a:ext cx="2802775" cy="10287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5F7B6A7-2CF5-C76E-7078-95A196DCA1F5}"/>
              </a:ext>
            </a:extLst>
          </p:cNvPr>
          <p:cNvSpPr/>
          <p:nvPr/>
        </p:nvSpPr>
        <p:spPr>
          <a:xfrm>
            <a:off x="15510714" y="-4765"/>
            <a:ext cx="2802775" cy="10286999"/>
          </a:xfrm>
          <a:prstGeom prst="rect">
            <a:avLst/>
          </a:prstGeom>
          <a:solidFill>
            <a:srgbClr val="24364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DC50FA-32AE-6C5B-8707-6F220505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1" y="-14288"/>
            <a:ext cx="8534400" cy="10312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5782" y="1167565"/>
            <a:ext cx="4709663" cy="373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28" algn="ctr">
              <a:lnSpc>
                <a:spcPct val="154600"/>
              </a:lnSpc>
              <a:spcBef>
                <a:spcPts val="100"/>
              </a:spcBef>
            </a:pPr>
            <a:r>
              <a:rPr sz="5400" spc="565" dirty="0">
                <a:solidFill>
                  <a:srgbClr val="000000"/>
                </a:solidFill>
                <a:latin typeface="Riojana"/>
              </a:rPr>
              <a:t>ACCEDE</a:t>
            </a:r>
            <a:r>
              <a:rPr sz="5400" spc="180" dirty="0">
                <a:solidFill>
                  <a:srgbClr val="000000"/>
                </a:solidFill>
                <a:latin typeface="Riojana"/>
              </a:rPr>
              <a:t> </a:t>
            </a:r>
            <a:r>
              <a:rPr sz="5400" spc="665" dirty="0">
                <a:solidFill>
                  <a:srgbClr val="000000"/>
                </a:solidFill>
                <a:latin typeface="Riojana"/>
              </a:rPr>
              <a:t>A</a:t>
            </a:r>
            <a:r>
              <a:rPr sz="5400" spc="185" dirty="0">
                <a:solidFill>
                  <a:srgbClr val="000000"/>
                </a:solidFill>
                <a:latin typeface="Riojana"/>
              </a:rPr>
              <a:t> </a:t>
            </a:r>
            <a:r>
              <a:rPr sz="5400" spc="571" dirty="0">
                <a:solidFill>
                  <a:srgbClr val="000000"/>
                </a:solidFill>
                <a:latin typeface="Riojana"/>
              </a:rPr>
              <a:t>LA </a:t>
            </a:r>
            <a:r>
              <a:rPr sz="5400" spc="525" dirty="0">
                <a:solidFill>
                  <a:srgbClr val="8DBA38"/>
                </a:solidFill>
                <a:latin typeface="Riojana"/>
              </a:rPr>
              <a:t>PLATAFORMA</a:t>
            </a:r>
            <a:r>
              <a:rPr lang="es-ES" sz="5400" spc="525" dirty="0">
                <a:solidFill>
                  <a:srgbClr val="8DBA38"/>
                </a:solidFill>
                <a:latin typeface="Riojana"/>
              </a:rPr>
              <a:t> ATENEA</a:t>
            </a:r>
            <a:endParaRPr sz="4400" dirty="0">
              <a:solidFill>
                <a:srgbClr val="8DBA38"/>
              </a:solidFill>
              <a:latin typeface="Rioj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2" y="5384155"/>
            <a:ext cx="7619999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4000" b="1" spc="711" dirty="0">
                <a:latin typeface="Riojana"/>
                <a:cs typeface="Calibri"/>
              </a:rPr>
              <a:t>a</a:t>
            </a:r>
            <a:r>
              <a:rPr sz="4000" b="1" spc="175" dirty="0">
                <a:latin typeface="Riojana"/>
                <a:cs typeface="Calibri"/>
              </a:rPr>
              <a:t> </a:t>
            </a:r>
            <a:r>
              <a:rPr sz="4000" b="1" spc="451" dirty="0">
                <a:latin typeface="Riojana"/>
                <a:cs typeface="Calibri"/>
              </a:rPr>
              <a:t>través</a:t>
            </a:r>
            <a:r>
              <a:rPr sz="4000" b="1" spc="180" dirty="0">
                <a:latin typeface="Riojana"/>
                <a:cs typeface="Calibri"/>
              </a:rPr>
              <a:t> </a:t>
            </a:r>
            <a:r>
              <a:rPr sz="4000" b="1" spc="425" dirty="0">
                <a:latin typeface="Riojana"/>
                <a:cs typeface="Calibri"/>
              </a:rPr>
              <a:t>de</a:t>
            </a:r>
            <a:endParaRPr sz="4000" dirty="0">
              <a:latin typeface="Riojana"/>
              <a:cs typeface="Calibri"/>
            </a:endParaRPr>
          </a:p>
          <a:p>
            <a:pPr>
              <a:lnSpc>
                <a:spcPct val="100000"/>
              </a:lnSpc>
            </a:pPr>
            <a:endParaRPr sz="4000" dirty="0">
              <a:latin typeface="Riojana"/>
              <a:cs typeface="Calibri"/>
            </a:endParaRPr>
          </a:p>
          <a:p>
            <a:pPr algn="ctr"/>
            <a:r>
              <a:rPr lang="es-ES" sz="4000" dirty="0">
                <a:latin typeface="Riojana"/>
                <a:hlinkClick r:id="rId3"/>
              </a:rPr>
              <a:t>Iniciar sesión</a:t>
            </a:r>
          </a:p>
          <a:p>
            <a:pPr algn="ctr"/>
            <a:endParaRPr lang="es-ES" sz="4000" dirty="0">
              <a:latin typeface="Riojana"/>
              <a:hlinkClick r:id="rId3"/>
            </a:endParaRPr>
          </a:p>
          <a:p>
            <a:pPr algn="ctr"/>
            <a:endParaRPr lang="es-ES" sz="4000" b="1" u="sng" dirty="0">
              <a:solidFill>
                <a:schemeClr val="tx1"/>
              </a:solidFill>
              <a:latin typeface="Riojana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41ADEA-EDCE-7F69-D6E2-9C691DAF017A}"/>
              </a:ext>
            </a:extLst>
          </p:cNvPr>
          <p:cNvSpPr/>
          <p:nvPr/>
        </p:nvSpPr>
        <p:spPr>
          <a:xfrm>
            <a:off x="9753601" y="-25398"/>
            <a:ext cx="8527472" cy="10312399"/>
          </a:xfrm>
          <a:prstGeom prst="rect">
            <a:avLst/>
          </a:prstGeom>
          <a:solidFill>
            <a:srgbClr val="243645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3716b0-02af-4e3a-a2ba-0fd0e50988e1">
      <Terms xmlns="http://schemas.microsoft.com/office/infopath/2007/PartnerControls"/>
    </lcf76f155ced4ddcb4097134ff3c332f>
    <TaxCatchAll xmlns="f1ea0fb0-aca4-41a4-933a-bfc6fa6c52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0E95F64638A4989A05F09C29F5299" ma:contentTypeVersion="12" ma:contentTypeDescription="Create a new document." ma:contentTypeScope="" ma:versionID="29595fd70f0b872b319105557b9cecf9">
  <xsd:schema xmlns:xsd="http://www.w3.org/2001/XMLSchema" xmlns:xs="http://www.w3.org/2001/XMLSchema" xmlns:p="http://schemas.microsoft.com/office/2006/metadata/properties" xmlns:ns2="ea3716b0-02af-4e3a-a2ba-0fd0e50988e1" xmlns:ns3="f1ea0fb0-aca4-41a4-933a-bfc6fa6c5228" targetNamespace="http://schemas.microsoft.com/office/2006/metadata/properties" ma:root="true" ma:fieldsID="6d74c72f918efefe1aa8f577dc78c332" ns2:_="" ns3:_="">
    <xsd:import namespace="ea3716b0-02af-4e3a-a2ba-0fd0e50988e1"/>
    <xsd:import namespace="f1ea0fb0-aca4-41a4-933a-bfc6fa6c52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716b0-02af-4e3a-a2ba-0fd0e5098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f9b2d7e-761e-4971-b13d-ed46332316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a0fb0-aca4-41a4-933a-bfc6fa6c52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202c633-ab43-41ec-a40e-8cd8121fd3e9}" ma:internalName="TaxCatchAll" ma:showField="CatchAllData" ma:web="f1ea0fb0-aca4-41a4-933a-bfc6fa6c52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5F5F6-1D14-4BD5-8B26-2C5F705573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64223-75A2-4826-BD0D-371D95B346E4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f1ea0fb0-aca4-41a4-933a-bfc6fa6c5228"/>
    <ds:schemaRef ds:uri="http://schemas.microsoft.com/office/2006/metadata/properties"/>
    <ds:schemaRef ds:uri="http://schemas.microsoft.com/office/infopath/2007/PartnerControls"/>
    <ds:schemaRef ds:uri="ea3716b0-02af-4e3a-a2ba-0fd0e50988e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E24C95-443D-4759-9CBD-EC7B99AE8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3716b0-02af-4e3a-a2ba-0fd0e50988e1"/>
    <ds:schemaRef ds:uri="f1ea0fb0-aca4-41a4-933a-bfc6fa6c52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270</Words>
  <Application>Microsoft Office PowerPoint</Application>
  <PresentationFormat>Personalizado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Riojana</vt:lpstr>
      <vt:lpstr>Times New Roman</vt:lpstr>
      <vt:lpstr>Office Theme</vt:lpstr>
      <vt:lpstr>Presentación de PowerPoint</vt:lpstr>
      <vt:lpstr>Presentación de PowerPoint</vt:lpstr>
      <vt:lpstr>Presentación de PowerPoint</vt:lpstr>
      <vt:lpstr>¿Cómo funciona ATENEA?</vt:lpstr>
      <vt:lpstr>Presentación de PowerPoint</vt:lpstr>
      <vt:lpstr>Presentación de PowerPoint</vt:lpstr>
      <vt:lpstr>Los resultados</vt:lpstr>
      <vt:lpstr>Presentación de PowerPoint</vt:lpstr>
      <vt:lpstr>ACCEDE A LA PLATAFORMA ATENEA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Ayuntamiento de Fuenlabrada - Plataforma de Orientación</dc:title>
  <dc:creator>Empowering Your Skills</dc:creator>
  <cp:keywords>DAFOFqtbqPU,BAEa_Hxpx1w</cp:keywords>
  <cp:lastModifiedBy>Ana Garrido Rubio</cp:lastModifiedBy>
  <cp:revision>21</cp:revision>
  <dcterms:created xsi:type="dcterms:W3CDTF">2023-03-20T09:07:56Z</dcterms:created>
  <dcterms:modified xsi:type="dcterms:W3CDTF">2023-05-05T07:57:26Z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2022-10-05T00:00:00Z</vt:filetime>
  </property>
  <property fmtid="{D5CDD505-2E9C-101B-9397-08002B2CF9AE}" pid="6" name="ContentTypeId">
    <vt:lpwstr>0x0101009100E95F64638A4989A05F09C29F5299</vt:lpwstr>
  </property>
  <property fmtid="{D5CDD505-2E9C-101B-9397-08002B2CF9AE}" pid="7" name="MediaServiceImageTags">
    <vt:lpwstr/>
  </property>
</Properties>
</file>