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85" r:id="rId2"/>
    <p:sldId id="375" r:id="rId3"/>
    <p:sldId id="376" r:id="rId4"/>
    <p:sldId id="377" r:id="rId5"/>
    <p:sldId id="380" r:id="rId6"/>
    <p:sldId id="394" r:id="rId7"/>
    <p:sldId id="401" r:id="rId8"/>
    <p:sldId id="399" r:id="rId9"/>
    <p:sldId id="329" r:id="rId10"/>
    <p:sldId id="315" r:id="rId11"/>
    <p:sldId id="374" r:id="rId12"/>
    <p:sldId id="273" r:id="rId13"/>
    <p:sldId id="368" r:id="rId14"/>
    <p:sldId id="387" r:id="rId15"/>
    <p:sldId id="386" r:id="rId16"/>
    <p:sldId id="389" r:id="rId17"/>
    <p:sldId id="400" r:id="rId18"/>
    <p:sldId id="398" r:id="rId19"/>
  </p:sldIdLst>
  <p:sldSz cx="9144000" cy="6858000" type="screen4x3"/>
  <p:notesSz cx="6889750" cy="100218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04A"/>
    <a:srgbClr val="13BA99"/>
    <a:srgbClr val="7CB342"/>
    <a:srgbClr val="1F497D"/>
    <a:srgbClr val="00AEEF"/>
    <a:srgbClr val="FFFFFF"/>
    <a:srgbClr val="C23F38"/>
    <a:srgbClr val="FF99CC"/>
    <a:srgbClr val="B36664"/>
    <a:srgbClr val="6F6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9" autoAdjust="0"/>
    <p:restoredTop sz="95394" autoAdjust="0"/>
  </p:normalViewPr>
  <p:slideViewPr>
    <p:cSldViewPr>
      <p:cViewPr varScale="1">
        <p:scale>
          <a:sx n="106" d="100"/>
          <a:sy n="106" d="100"/>
        </p:scale>
        <p:origin x="18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8CC80-4957-49A7-A77E-378D27DC5A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2C6B8B-9AFC-4BE2-B2DC-4F9354DF2354}">
      <dgm:prSet phldrT="[Texto]" custT="1"/>
      <dgm:spPr>
        <a:solidFill>
          <a:srgbClr val="EE3442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7C2131AB-3239-4990-B948-D79D8BBF7317}" type="parTrans" cxnId="{F7BD2C26-855E-42A8-906E-1DD31C62DA1D}">
      <dgm:prSet/>
      <dgm:spPr/>
      <dgm:t>
        <a:bodyPr/>
        <a:lstStyle/>
        <a:p>
          <a:endParaRPr lang="es-ES" sz="1600" spc="0" baseline="0">
            <a:latin typeface="Franklin Gothic Medium Cond" panose="020B0606030402020204" pitchFamily="34" charset="0"/>
          </a:endParaRPr>
        </a:p>
      </dgm:t>
    </dgm:pt>
    <dgm:pt modelId="{9AD4C412-5A0D-4417-B7F0-EFD21E18A980}" type="sibTrans" cxnId="{F7BD2C26-855E-42A8-906E-1DD31C62DA1D}">
      <dgm:prSet/>
      <dgm:spPr/>
      <dgm:t>
        <a:bodyPr/>
        <a:lstStyle/>
        <a:p>
          <a:endParaRPr lang="es-ES" sz="1600" spc="0" baseline="0">
            <a:latin typeface="Franklin Gothic Medium Cond" panose="020B0606030402020204" pitchFamily="34" charset="0"/>
          </a:endParaRPr>
        </a:p>
      </dgm:t>
    </dgm:pt>
    <dgm:pt modelId="{2E9EEB39-9CDF-4C2A-9719-680596229901}">
      <dgm:prSet phldrT="[Texto]" custT="1"/>
      <dgm:spPr>
        <a:solidFill>
          <a:srgbClr val="EE3442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BE24602A-7110-4877-B30F-DED18C87C56A}" type="parTrans" cxnId="{DB10190F-AF3D-4661-9C4C-61FEA513B0FB}">
      <dgm:prSet/>
      <dgm:spPr/>
      <dgm:t>
        <a:bodyPr/>
        <a:lstStyle/>
        <a:p>
          <a:endParaRPr lang="es-ES" sz="1600" spc="0" baseline="0">
            <a:latin typeface="Franklin Gothic Medium Cond" panose="020B0606030402020204" pitchFamily="34" charset="0"/>
          </a:endParaRPr>
        </a:p>
      </dgm:t>
    </dgm:pt>
    <dgm:pt modelId="{7E523981-D886-4C82-99D6-8B455A08FC6F}" type="sibTrans" cxnId="{DB10190F-AF3D-4661-9C4C-61FEA513B0FB}">
      <dgm:prSet/>
      <dgm:spPr/>
      <dgm:t>
        <a:bodyPr/>
        <a:lstStyle/>
        <a:p>
          <a:endParaRPr lang="es-ES" sz="1600" spc="0" baseline="0">
            <a:latin typeface="Franklin Gothic Medium Cond" panose="020B0606030402020204" pitchFamily="34" charset="0"/>
          </a:endParaRPr>
        </a:p>
      </dgm:t>
    </dgm:pt>
    <dgm:pt modelId="{ABD93BEE-3EED-402B-ABCC-BCB09DBBE4A8}">
      <dgm:prSet custT="1"/>
      <dgm:spPr>
        <a:solidFill>
          <a:srgbClr val="F0FAF5">
            <a:alpha val="89804"/>
          </a:srgbClr>
        </a:solidFill>
        <a:ln>
          <a:solidFill>
            <a:srgbClr val="339966"/>
          </a:solidFill>
        </a:ln>
      </dgm:spPr>
      <dgm:t>
        <a:bodyPr/>
        <a:lstStyle/>
        <a:p>
          <a:r>
            <a:rPr lang="es-ES" sz="1200" spc="0" baseline="0" dirty="0" smtClean="0">
              <a:latin typeface="Franklin Gothic Medium Cond" panose="020B0606030402020204" pitchFamily="34" charset="0"/>
            </a:rPr>
            <a:t>Alumnado de 4.º EP</a:t>
          </a:r>
          <a:endParaRPr lang="es-ES" sz="1200" spc="0" baseline="0" dirty="0">
            <a:latin typeface="Franklin Gothic Medium Cond" panose="020B0606030402020204" pitchFamily="34" charset="0"/>
          </a:endParaRPr>
        </a:p>
      </dgm:t>
    </dgm:pt>
    <dgm:pt modelId="{32EA3932-DD6D-4399-BB30-5114C4E349B2}" type="parTrans" cxnId="{895F01CA-8711-4E1F-8949-49CC84592A16}">
      <dgm:prSet/>
      <dgm:spPr/>
      <dgm:t>
        <a:bodyPr/>
        <a:lstStyle/>
        <a:p>
          <a:endParaRPr lang="es-ES" spc="0" baseline="0">
            <a:latin typeface="Franklin Gothic Medium Cond" panose="020B0606030402020204" pitchFamily="34" charset="0"/>
          </a:endParaRPr>
        </a:p>
      </dgm:t>
    </dgm:pt>
    <dgm:pt modelId="{5E564C60-9DC4-4B43-81C9-9E7670C05381}" type="sibTrans" cxnId="{895F01CA-8711-4E1F-8949-49CC84592A16}">
      <dgm:prSet/>
      <dgm:spPr/>
      <dgm:t>
        <a:bodyPr/>
        <a:lstStyle/>
        <a:p>
          <a:endParaRPr lang="es-ES" spc="0" baseline="0">
            <a:latin typeface="Franklin Gothic Medium Cond" panose="020B0606030402020204" pitchFamily="34" charset="0"/>
          </a:endParaRPr>
        </a:p>
      </dgm:t>
    </dgm:pt>
    <dgm:pt modelId="{6D4B851A-DCB1-4CEB-8723-64041E050435}">
      <dgm:prSet phldrT="[Texto]" custT="1"/>
      <dgm:spPr>
        <a:solidFill>
          <a:srgbClr val="EE3442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59544510-8389-405A-BED6-3B879ED7F97D}" type="sibTrans" cxnId="{EF05710E-83CF-4155-99BC-69AE68219A37}">
      <dgm:prSet/>
      <dgm:spPr/>
      <dgm:t>
        <a:bodyPr/>
        <a:lstStyle/>
        <a:p>
          <a:endParaRPr lang="es-ES" sz="1600" spc="0" baseline="0">
            <a:latin typeface="Franklin Gothic Medium Cond" panose="020B0606030402020204" pitchFamily="34" charset="0"/>
          </a:endParaRPr>
        </a:p>
      </dgm:t>
    </dgm:pt>
    <dgm:pt modelId="{150197DC-383E-4260-A279-781A62CD9AF9}" type="parTrans" cxnId="{EF05710E-83CF-4155-99BC-69AE68219A37}">
      <dgm:prSet/>
      <dgm:spPr/>
      <dgm:t>
        <a:bodyPr/>
        <a:lstStyle/>
        <a:p>
          <a:endParaRPr lang="es-ES" sz="1600" spc="0" baseline="0">
            <a:latin typeface="Franklin Gothic Medium Cond" panose="020B0606030402020204" pitchFamily="34" charset="0"/>
          </a:endParaRPr>
        </a:p>
      </dgm:t>
    </dgm:pt>
    <dgm:pt modelId="{EFA554CC-E0DA-450B-B92D-38E5EBAC1900}">
      <dgm:prSet custT="1"/>
      <dgm:spPr>
        <a:solidFill>
          <a:srgbClr val="F0FAF5">
            <a:alpha val="89804"/>
          </a:srgbClr>
        </a:solidFill>
        <a:ln>
          <a:solidFill>
            <a:srgbClr val="339966"/>
          </a:solidFill>
        </a:ln>
      </dgm:spPr>
      <dgm:t>
        <a:bodyPr/>
        <a:lstStyle/>
        <a:p>
          <a:r>
            <a:rPr lang="es-ES" sz="1200" spc="0" baseline="0" dirty="0" smtClean="0">
              <a:latin typeface="Franklin Gothic Medium Cond" panose="020B0606030402020204" pitchFamily="34" charset="0"/>
            </a:rPr>
            <a:t>Cada 5 años</a:t>
          </a:r>
          <a:endParaRPr lang="es-ES" sz="1200" spc="0" baseline="0" dirty="0">
            <a:latin typeface="Franklin Gothic Medium Cond" panose="020B0606030402020204" pitchFamily="34" charset="0"/>
          </a:endParaRPr>
        </a:p>
      </dgm:t>
    </dgm:pt>
    <dgm:pt modelId="{1573C6B6-DB01-4301-AD90-8FDAF2153515}" type="parTrans" cxnId="{E8BCAA6E-B30F-49FD-BDFD-0693C3432618}">
      <dgm:prSet/>
      <dgm:spPr/>
      <dgm:t>
        <a:bodyPr/>
        <a:lstStyle/>
        <a:p>
          <a:endParaRPr lang="es-ES" spc="0" baseline="0">
            <a:latin typeface="Franklin Gothic Medium Cond" panose="020B0606030402020204" pitchFamily="34" charset="0"/>
          </a:endParaRPr>
        </a:p>
      </dgm:t>
    </dgm:pt>
    <dgm:pt modelId="{24A5D950-7349-4395-85A5-A28E55340BAD}" type="sibTrans" cxnId="{E8BCAA6E-B30F-49FD-BDFD-0693C3432618}">
      <dgm:prSet/>
      <dgm:spPr/>
      <dgm:t>
        <a:bodyPr/>
        <a:lstStyle/>
        <a:p>
          <a:endParaRPr lang="es-ES" spc="0" baseline="0">
            <a:latin typeface="Franklin Gothic Medium Cond" panose="020B0606030402020204" pitchFamily="34" charset="0"/>
          </a:endParaRPr>
        </a:p>
      </dgm:t>
    </dgm:pt>
    <dgm:pt modelId="{381AE1FC-799C-4768-8679-4E75138CB3BE}">
      <dgm:prSet custT="1"/>
      <dgm:spPr>
        <a:solidFill>
          <a:srgbClr val="F0FAF5">
            <a:alpha val="89804"/>
          </a:srgbClr>
        </a:solidFill>
        <a:ln>
          <a:solidFill>
            <a:srgbClr val="339966"/>
          </a:solidFill>
        </a:ln>
      </dgm:spPr>
      <dgm:t>
        <a:bodyPr/>
        <a:lstStyle/>
        <a:p>
          <a:r>
            <a:rPr lang="es-ES" sz="1200" spc="0" baseline="0" dirty="0" smtClean="0">
              <a:latin typeface="Franklin Gothic Medium Cond" panose="020B0606030402020204" pitchFamily="34" charset="0"/>
            </a:rPr>
            <a:t>2021</a:t>
          </a:r>
          <a:endParaRPr lang="es-ES" sz="1400" spc="0" baseline="0" dirty="0">
            <a:latin typeface="Franklin Gothic Medium Cond" panose="020B0606030402020204" pitchFamily="34" charset="0"/>
          </a:endParaRPr>
        </a:p>
      </dgm:t>
    </dgm:pt>
    <dgm:pt modelId="{A0388802-B2B5-4FD8-A4A9-945905754288}" type="parTrans" cxnId="{5DCE66CD-36BB-47BE-A8FD-D2754E1C5EF7}">
      <dgm:prSet/>
      <dgm:spPr/>
      <dgm:t>
        <a:bodyPr/>
        <a:lstStyle/>
        <a:p>
          <a:endParaRPr lang="es-ES" spc="0" baseline="0">
            <a:latin typeface="Franklin Gothic Medium Cond" panose="020B0606030402020204" pitchFamily="34" charset="0"/>
          </a:endParaRPr>
        </a:p>
      </dgm:t>
    </dgm:pt>
    <dgm:pt modelId="{44A618C0-9496-4A00-9CF7-B5F102D89334}" type="sibTrans" cxnId="{5DCE66CD-36BB-47BE-A8FD-D2754E1C5EF7}">
      <dgm:prSet/>
      <dgm:spPr/>
      <dgm:t>
        <a:bodyPr/>
        <a:lstStyle/>
        <a:p>
          <a:endParaRPr lang="es-ES" spc="0" baseline="0">
            <a:latin typeface="Franklin Gothic Medium Cond" panose="020B0606030402020204" pitchFamily="34" charset="0"/>
          </a:endParaRPr>
        </a:p>
      </dgm:t>
    </dgm:pt>
    <dgm:pt modelId="{0C0AB5EC-F526-47E6-B200-CB472BE63B70}" type="pres">
      <dgm:prSet presAssocID="{9278CC80-4957-49A7-A77E-378D27DC5A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EFDF35-8A57-4EC0-99AF-54EFEFE98F82}" type="pres">
      <dgm:prSet presAssocID="{A42C6B8B-9AFC-4BE2-B2DC-4F9354DF2354}" presName="parentLin" presStyleCnt="0"/>
      <dgm:spPr/>
    </dgm:pt>
    <dgm:pt modelId="{06946AA5-130D-4E27-A178-605827BFCE3F}" type="pres">
      <dgm:prSet presAssocID="{A42C6B8B-9AFC-4BE2-B2DC-4F9354DF235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670D465-0D35-4054-9D96-D7D33BF896E9}" type="pres">
      <dgm:prSet presAssocID="{A42C6B8B-9AFC-4BE2-B2DC-4F9354DF2354}" presName="parentText" presStyleLbl="node1" presStyleIdx="0" presStyleCnt="3" custScaleY="54592" custLinFactNeighborY="-72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CBB66-9290-44AF-AF70-972BBFA979FF}" type="pres">
      <dgm:prSet presAssocID="{A42C6B8B-9AFC-4BE2-B2DC-4F9354DF2354}" presName="negativeSpace" presStyleCnt="0"/>
      <dgm:spPr/>
    </dgm:pt>
    <dgm:pt modelId="{75768C56-457F-4368-893E-850157F28464}" type="pres">
      <dgm:prSet presAssocID="{A42C6B8B-9AFC-4BE2-B2DC-4F9354DF2354}" presName="childText" presStyleLbl="conFgAcc1" presStyleIdx="0" presStyleCnt="3" custLinFactNeighborY="410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3D734-84E9-4D5E-8C8A-3132B0A4C9E3}" type="pres">
      <dgm:prSet presAssocID="{9AD4C412-5A0D-4417-B7F0-EFD21E18A980}" presName="spaceBetweenRectangles" presStyleCnt="0"/>
      <dgm:spPr/>
    </dgm:pt>
    <dgm:pt modelId="{55A1E063-DACB-4E5A-9988-D5A652D0D159}" type="pres">
      <dgm:prSet presAssocID="{6D4B851A-DCB1-4CEB-8723-64041E050435}" presName="parentLin" presStyleCnt="0"/>
      <dgm:spPr/>
    </dgm:pt>
    <dgm:pt modelId="{3609069C-0289-436F-8555-357B01849403}" type="pres">
      <dgm:prSet presAssocID="{6D4B851A-DCB1-4CEB-8723-64041E05043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197D69B-7249-4E43-8600-D21DAC5B8A5E}" type="pres">
      <dgm:prSet presAssocID="{6D4B851A-DCB1-4CEB-8723-64041E050435}" presName="parentText" presStyleLbl="node1" presStyleIdx="1" presStyleCnt="3" custScaleX="113541" custScaleY="547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76331-0937-406A-8640-52A8B0EA82A2}" type="pres">
      <dgm:prSet presAssocID="{6D4B851A-DCB1-4CEB-8723-64041E050435}" presName="negativeSpace" presStyleCnt="0"/>
      <dgm:spPr/>
    </dgm:pt>
    <dgm:pt modelId="{D2EDCC12-2751-46CF-A720-015DB2C79BFF}" type="pres">
      <dgm:prSet presAssocID="{6D4B851A-DCB1-4CEB-8723-64041E05043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A97DC-A788-4054-95C6-224E5071B0CE}" type="pres">
      <dgm:prSet presAssocID="{59544510-8389-405A-BED6-3B879ED7F97D}" presName="spaceBetweenRectangles" presStyleCnt="0"/>
      <dgm:spPr/>
    </dgm:pt>
    <dgm:pt modelId="{B3C76EB1-B479-4A67-8D08-AF6E9EF994D1}" type="pres">
      <dgm:prSet presAssocID="{2E9EEB39-9CDF-4C2A-9719-680596229901}" presName="parentLin" presStyleCnt="0"/>
      <dgm:spPr/>
    </dgm:pt>
    <dgm:pt modelId="{FC8D13D4-83F3-4AF5-8E05-4BDC6228DADC}" type="pres">
      <dgm:prSet presAssocID="{2E9EEB39-9CDF-4C2A-9719-68059622990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FACE5F50-89ED-4C1A-BF2F-1A89E87FDF4A}" type="pres">
      <dgm:prSet presAssocID="{2E9EEB39-9CDF-4C2A-9719-680596229901}" presName="parentText" presStyleLbl="node1" presStyleIdx="2" presStyleCnt="3" custScaleX="113541" custScaleY="8478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50C2A-EE4E-4B9B-A6A7-58FB669CD1FF}" type="pres">
      <dgm:prSet presAssocID="{2E9EEB39-9CDF-4C2A-9719-680596229901}" presName="negativeSpace" presStyleCnt="0"/>
      <dgm:spPr/>
    </dgm:pt>
    <dgm:pt modelId="{012C8434-E2D2-4DDA-A618-D352845A66ED}" type="pres">
      <dgm:prSet presAssocID="{2E9EEB39-9CDF-4C2A-9719-68059622990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5F01CA-8711-4E1F-8949-49CC84592A16}" srcId="{A42C6B8B-9AFC-4BE2-B2DC-4F9354DF2354}" destId="{ABD93BEE-3EED-402B-ABCC-BCB09DBBE4A8}" srcOrd="0" destOrd="0" parTransId="{32EA3932-DD6D-4399-BB30-5114C4E349B2}" sibTransId="{5E564C60-9DC4-4B43-81C9-9E7670C05381}"/>
    <dgm:cxn modelId="{EF05710E-83CF-4155-99BC-69AE68219A37}" srcId="{9278CC80-4957-49A7-A77E-378D27DC5A2F}" destId="{6D4B851A-DCB1-4CEB-8723-64041E050435}" srcOrd="1" destOrd="0" parTransId="{150197DC-383E-4260-A279-781A62CD9AF9}" sibTransId="{59544510-8389-405A-BED6-3B879ED7F97D}"/>
    <dgm:cxn modelId="{0B2F13C8-40C7-499A-AA7D-7DD8A6535ECD}" type="presOf" srcId="{2E9EEB39-9CDF-4C2A-9719-680596229901}" destId="{FACE5F50-89ED-4C1A-BF2F-1A89E87FDF4A}" srcOrd="1" destOrd="0" presId="urn:microsoft.com/office/officeart/2005/8/layout/list1"/>
    <dgm:cxn modelId="{ED523E6A-D2FE-4227-990A-12114CC643C7}" type="presOf" srcId="{A42C6B8B-9AFC-4BE2-B2DC-4F9354DF2354}" destId="{C670D465-0D35-4054-9D96-D7D33BF896E9}" srcOrd="1" destOrd="0" presId="urn:microsoft.com/office/officeart/2005/8/layout/list1"/>
    <dgm:cxn modelId="{7D5216A3-6730-4B69-A8F5-5A0C6AA72C48}" type="presOf" srcId="{6D4B851A-DCB1-4CEB-8723-64041E050435}" destId="{A197D69B-7249-4E43-8600-D21DAC5B8A5E}" srcOrd="1" destOrd="0" presId="urn:microsoft.com/office/officeart/2005/8/layout/list1"/>
    <dgm:cxn modelId="{94F1DAEA-B8D7-4CC2-889D-E25B5009DF6C}" type="presOf" srcId="{2E9EEB39-9CDF-4C2A-9719-680596229901}" destId="{FC8D13D4-83F3-4AF5-8E05-4BDC6228DADC}" srcOrd="0" destOrd="0" presId="urn:microsoft.com/office/officeart/2005/8/layout/list1"/>
    <dgm:cxn modelId="{F7BD2C26-855E-42A8-906E-1DD31C62DA1D}" srcId="{9278CC80-4957-49A7-A77E-378D27DC5A2F}" destId="{A42C6B8B-9AFC-4BE2-B2DC-4F9354DF2354}" srcOrd="0" destOrd="0" parTransId="{7C2131AB-3239-4990-B948-D79D8BBF7317}" sibTransId="{9AD4C412-5A0D-4417-B7F0-EFD21E18A980}"/>
    <dgm:cxn modelId="{3486EF25-8E23-4329-9A54-C417CF6E5AE8}" type="presOf" srcId="{6D4B851A-DCB1-4CEB-8723-64041E050435}" destId="{3609069C-0289-436F-8555-357B01849403}" srcOrd="0" destOrd="0" presId="urn:microsoft.com/office/officeart/2005/8/layout/list1"/>
    <dgm:cxn modelId="{978D3A0B-CBAD-4ACC-BB3D-DC5E5816F890}" type="presOf" srcId="{9278CC80-4957-49A7-A77E-378D27DC5A2F}" destId="{0C0AB5EC-F526-47E6-B200-CB472BE63B70}" srcOrd="0" destOrd="0" presId="urn:microsoft.com/office/officeart/2005/8/layout/list1"/>
    <dgm:cxn modelId="{8EF532C5-61FE-4354-BFAC-392AD2C20A0D}" type="presOf" srcId="{381AE1FC-799C-4768-8679-4E75138CB3BE}" destId="{012C8434-E2D2-4DDA-A618-D352845A66ED}" srcOrd="0" destOrd="0" presId="urn:microsoft.com/office/officeart/2005/8/layout/list1"/>
    <dgm:cxn modelId="{A4A119C0-62EE-4328-8B2D-5D89917623DC}" type="presOf" srcId="{A42C6B8B-9AFC-4BE2-B2DC-4F9354DF2354}" destId="{06946AA5-130D-4E27-A178-605827BFCE3F}" srcOrd="0" destOrd="0" presId="urn:microsoft.com/office/officeart/2005/8/layout/list1"/>
    <dgm:cxn modelId="{362FCC54-5A0E-41D9-B8D2-51BA2ABDA276}" type="presOf" srcId="{ABD93BEE-3EED-402B-ABCC-BCB09DBBE4A8}" destId="{75768C56-457F-4368-893E-850157F28464}" srcOrd="0" destOrd="0" presId="urn:microsoft.com/office/officeart/2005/8/layout/list1"/>
    <dgm:cxn modelId="{5DCE66CD-36BB-47BE-A8FD-D2754E1C5EF7}" srcId="{2E9EEB39-9CDF-4C2A-9719-680596229901}" destId="{381AE1FC-799C-4768-8679-4E75138CB3BE}" srcOrd="0" destOrd="0" parTransId="{A0388802-B2B5-4FD8-A4A9-945905754288}" sibTransId="{44A618C0-9496-4A00-9CF7-B5F102D89334}"/>
    <dgm:cxn modelId="{D12D790A-F582-4B8D-BFA3-73BACEA9A116}" type="presOf" srcId="{EFA554CC-E0DA-450B-B92D-38E5EBAC1900}" destId="{D2EDCC12-2751-46CF-A720-015DB2C79BFF}" srcOrd="0" destOrd="0" presId="urn:microsoft.com/office/officeart/2005/8/layout/list1"/>
    <dgm:cxn modelId="{DB10190F-AF3D-4661-9C4C-61FEA513B0FB}" srcId="{9278CC80-4957-49A7-A77E-378D27DC5A2F}" destId="{2E9EEB39-9CDF-4C2A-9719-680596229901}" srcOrd="2" destOrd="0" parTransId="{BE24602A-7110-4877-B30F-DED18C87C56A}" sibTransId="{7E523981-D886-4C82-99D6-8B455A08FC6F}"/>
    <dgm:cxn modelId="{E8BCAA6E-B30F-49FD-BDFD-0693C3432618}" srcId="{6D4B851A-DCB1-4CEB-8723-64041E050435}" destId="{EFA554CC-E0DA-450B-B92D-38E5EBAC1900}" srcOrd="0" destOrd="0" parTransId="{1573C6B6-DB01-4301-AD90-8FDAF2153515}" sibTransId="{24A5D950-7349-4395-85A5-A28E55340BAD}"/>
    <dgm:cxn modelId="{9D8B39A3-2D3D-4A50-A694-9645B2CB09CE}" type="presParOf" srcId="{0C0AB5EC-F526-47E6-B200-CB472BE63B70}" destId="{82EFDF35-8A57-4EC0-99AF-54EFEFE98F82}" srcOrd="0" destOrd="0" presId="urn:microsoft.com/office/officeart/2005/8/layout/list1"/>
    <dgm:cxn modelId="{2A3544CC-12D0-47CF-AE1B-1A07AFEF8DF2}" type="presParOf" srcId="{82EFDF35-8A57-4EC0-99AF-54EFEFE98F82}" destId="{06946AA5-130D-4E27-A178-605827BFCE3F}" srcOrd="0" destOrd="0" presId="urn:microsoft.com/office/officeart/2005/8/layout/list1"/>
    <dgm:cxn modelId="{ACF51B2D-FFD5-444B-85A6-BDEA473D46A2}" type="presParOf" srcId="{82EFDF35-8A57-4EC0-99AF-54EFEFE98F82}" destId="{C670D465-0D35-4054-9D96-D7D33BF896E9}" srcOrd="1" destOrd="0" presId="urn:microsoft.com/office/officeart/2005/8/layout/list1"/>
    <dgm:cxn modelId="{D87D3A44-9748-4F16-99E0-5C8EDB8E558D}" type="presParOf" srcId="{0C0AB5EC-F526-47E6-B200-CB472BE63B70}" destId="{807CBB66-9290-44AF-AF70-972BBFA979FF}" srcOrd="1" destOrd="0" presId="urn:microsoft.com/office/officeart/2005/8/layout/list1"/>
    <dgm:cxn modelId="{EA87F934-7A2B-439B-8934-5610EBE57872}" type="presParOf" srcId="{0C0AB5EC-F526-47E6-B200-CB472BE63B70}" destId="{75768C56-457F-4368-893E-850157F28464}" srcOrd="2" destOrd="0" presId="urn:microsoft.com/office/officeart/2005/8/layout/list1"/>
    <dgm:cxn modelId="{92495B55-75DB-4C56-9560-40B94E9B034E}" type="presParOf" srcId="{0C0AB5EC-F526-47E6-B200-CB472BE63B70}" destId="{EA13D734-84E9-4D5E-8C8A-3132B0A4C9E3}" srcOrd="3" destOrd="0" presId="urn:microsoft.com/office/officeart/2005/8/layout/list1"/>
    <dgm:cxn modelId="{BDC001E4-B586-45AC-885F-92C013793904}" type="presParOf" srcId="{0C0AB5EC-F526-47E6-B200-CB472BE63B70}" destId="{55A1E063-DACB-4E5A-9988-D5A652D0D159}" srcOrd="4" destOrd="0" presId="urn:microsoft.com/office/officeart/2005/8/layout/list1"/>
    <dgm:cxn modelId="{A07CB31D-9AA4-4F5A-B966-4B6DCEFAC62B}" type="presParOf" srcId="{55A1E063-DACB-4E5A-9988-D5A652D0D159}" destId="{3609069C-0289-436F-8555-357B01849403}" srcOrd="0" destOrd="0" presId="urn:microsoft.com/office/officeart/2005/8/layout/list1"/>
    <dgm:cxn modelId="{108AB553-B681-4CAA-B1E7-1F87A6430C5F}" type="presParOf" srcId="{55A1E063-DACB-4E5A-9988-D5A652D0D159}" destId="{A197D69B-7249-4E43-8600-D21DAC5B8A5E}" srcOrd="1" destOrd="0" presId="urn:microsoft.com/office/officeart/2005/8/layout/list1"/>
    <dgm:cxn modelId="{1829C890-D5A2-4F87-9DF3-ED053C333274}" type="presParOf" srcId="{0C0AB5EC-F526-47E6-B200-CB472BE63B70}" destId="{27976331-0937-406A-8640-52A8B0EA82A2}" srcOrd="5" destOrd="0" presId="urn:microsoft.com/office/officeart/2005/8/layout/list1"/>
    <dgm:cxn modelId="{9CFAC9F8-5225-471D-BB27-AFB14DADA753}" type="presParOf" srcId="{0C0AB5EC-F526-47E6-B200-CB472BE63B70}" destId="{D2EDCC12-2751-46CF-A720-015DB2C79BFF}" srcOrd="6" destOrd="0" presId="urn:microsoft.com/office/officeart/2005/8/layout/list1"/>
    <dgm:cxn modelId="{8E1FBD3C-FD88-48C0-9C20-C832329C2A17}" type="presParOf" srcId="{0C0AB5EC-F526-47E6-B200-CB472BE63B70}" destId="{C86A97DC-A788-4054-95C6-224E5071B0CE}" srcOrd="7" destOrd="0" presId="urn:microsoft.com/office/officeart/2005/8/layout/list1"/>
    <dgm:cxn modelId="{4E25A264-1B5C-42D4-BA5B-92951510A707}" type="presParOf" srcId="{0C0AB5EC-F526-47E6-B200-CB472BE63B70}" destId="{B3C76EB1-B479-4A67-8D08-AF6E9EF994D1}" srcOrd="8" destOrd="0" presId="urn:microsoft.com/office/officeart/2005/8/layout/list1"/>
    <dgm:cxn modelId="{2FA77D15-5376-424E-BDD3-A66581ECB4E4}" type="presParOf" srcId="{B3C76EB1-B479-4A67-8D08-AF6E9EF994D1}" destId="{FC8D13D4-83F3-4AF5-8E05-4BDC6228DADC}" srcOrd="0" destOrd="0" presId="urn:microsoft.com/office/officeart/2005/8/layout/list1"/>
    <dgm:cxn modelId="{E87A6694-98E0-484C-990F-AF7DCD2E946E}" type="presParOf" srcId="{B3C76EB1-B479-4A67-8D08-AF6E9EF994D1}" destId="{FACE5F50-89ED-4C1A-BF2F-1A89E87FDF4A}" srcOrd="1" destOrd="0" presId="urn:microsoft.com/office/officeart/2005/8/layout/list1"/>
    <dgm:cxn modelId="{BC4AAAB4-AA9D-4422-BEEA-47517635E341}" type="presParOf" srcId="{0C0AB5EC-F526-47E6-B200-CB472BE63B70}" destId="{F5350C2A-EE4E-4B9B-A6A7-58FB669CD1FF}" srcOrd="9" destOrd="0" presId="urn:microsoft.com/office/officeart/2005/8/layout/list1"/>
    <dgm:cxn modelId="{6D6AA5C5-3930-4C6B-9A25-03F283D3B6BF}" type="presParOf" srcId="{0C0AB5EC-F526-47E6-B200-CB472BE63B70}" destId="{012C8434-E2D2-4DDA-A618-D352845A66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78CC80-4957-49A7-A77E-378D27DC5A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2C6B8B-9AFC-4BE2-B2DC-4F9354DF2354}">
      <dgm:prSet phldrT="[Texto]" custT="1"/>
      <dgm:spPr>
        <a:solidFill>
          <a:srgbClr val="007499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7C2131AB-3239-4990-B948-D79D8BBF7317}" type="par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9AD4C412-5A0D-4417-B7F0-EFD21E18A980}" type="sib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2E9EEB39-9CDF-4C2A-9719-680596229901}">
      <dgm:prSet phldrT="[Texto]" custT="1"/>
      <dgm:spPr>
        <a:solidFill>
          <a:srgbClr val="007499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BE24602A-7110-4877-B30F-DED18C87C56A}" type="par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7E523981-D886-4C82-99D6-8B455A08FC6F}" type="sib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ABD93BEE-3EED-402B-ABCC-BCB09DBBE4A8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Alumnado de 4.º EP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32EA3932-DD6D-4399-BB30-5114C4E349B2}" type="parTrans" cxnId="{895F01CA-8711-4E1F-8949-49CC84592A16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5E564C60-9DC4-4B43-81C9-9E7670C05381}" type="sibTrans" cxnId="{895F01CA-8711-4E1F-8949-49CC84592A16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6D4B851A-DCB1-4CEB-8723-64041E050435}">
      <dgm:prSet phldrT="[Texto]" custT="1"/>
      <dgm:spPr>
        <a:solidFill>
          <a:srgbClr val="007499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59544510-8389-405A-BED6-3B879ED7F97D}" type="sib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150197DC-383E-4260-A279-781A62CD9AF9}" type="par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EFA554CC-E0DA-450B-B92D-38E5EBAC190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b"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Cada 4 años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1573C6B6-DB01-4301-AD90-8FDAF2153515}" type="par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24A5D950-7349-4395-85A5-A28E55340BAD}" type="sib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381AE1FC-799C-4768-8679-4E75138CB3B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b"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2023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A0388802-B2B5-4FD8-A4A9-945905754288}" type="par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44A618C0-9496-4A00-9CF7-B5F102D89334}" type="sib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0C0AB5EC-F526-47E6-B200-CB472BE63B70}" type="pres">
      <dgm:prSet presAssocID="{9278CC80-4957-49A7-A77E-378D27DC5A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EFDF35-8A57-4EC0-99AF-54EFEFE98F82}" type="pres">
      <dgm:prSet presAssocID="{A42C6B8B-9AFC-4BE2-B2DC-4F9354DF2354}" presName="parentLin" presStyleCnt="0"/>
      <dgm:spPr/>
    </dgm:pt>
    <dgm:pt modelId="{06946AA5-130D-4E27-A178-605827BFCE3F}" type="pres">
      <dgm:prSet presAssocID="{A42C6B8B-9AFC-4BE2-B2DC-4F9354DF235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670D465-0D35-4054-9D96-D7D33BF896E9}" type="pres">
      <dgm:prSet presAssocID="{A42C6B8B-9AFC-4BE2-B2DC-4F9354DF2354}" presName="parentText" presStyleLbl="node1" presStyleIdx="0" presStyleCnt="3" custScaleX="100000" custScaleY="54592" custLinFactNeighborY="-72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CBB66-9290-44AF-AF70-972BBFA979FF}" type="pres">
      <dgm:prSet presAssocID="{A42C6B8B-9AFC-4BE2-B2DC-4F9354DF2354}" presName="negativeSpace" presStyleCnt="0"/>
      <dgm:spPr/>
    </dgm:pt>
    <dgm:pt modelId="{75768C56-457F-4368-893E-850157F28464}" type="pres">
      <dgm:prSet presAssocID="{A42C6B8B-9AFC-4BE2-B2DC-4F9354DF2354}" presName="childText" presStyleLbl="conFgAcc1" presStyleIdx="0" presStyleCnt="3" custScaleY="80538" custLinFactNeighborY="883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3D734-84E9-4D5E-8C8A-3132B0A4C9E3}" type="pres">
      <dgm:prSet presAssocID="{9AD4C412-5A0D-4417-B7F0-EFD21E18A980}" presName="spaceBetweenRectangles" presStyleCnt="0"/>
      <dgm:spPr/>
    </dgm:pt>
    <dgm:pt modelId="{55A1E063-DACB-4E5A-9988-D5A652D0D159}" type="pres">
      <dgm:prSet presAssocID="{6D4B851A-DCB1-4CEB-8723-64041E050435}" presName="parentLin" presStyleCnt="0"/>
      <dgm:spPr/>
    </dgm:pt>
    <dgm:pt modelId="{3609069C-0289-436F-8555-357B01849403}" type="pres">
      <dgm:prSet presAssocID="{6D4B851A-DCB1-4CEB-8723-64041E05043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197D69B-7249-4E43-8600-D21DAC5B8A5E}" type="pres">
      <dgm:prSet presAssocID="{6D4B851A-DCB1-4CEB-8723-64041E050435}" presName="parentText" presStyleLbl="node1" presStyleIdx="1" presStyleCnt="3" custScaleY="54787" custLinFactNeighborY="260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76331-0937-406A-8640-52A8B0EA82A2}" type="pres">
      <dgm:prSet presAssocID="{6D4B851A-DCB1-4CEB-8723-64041E050435}" presName="negativeSpace" presStyleCnt="0"/>
      <dgm:spPr/>
    </dgm:pt>
    <dgm:pt modelId="{D2EDCC12-2751-46CF-A720-015DB2C79BFF}" type="pres">
      <dgm:prSet presAssocID="{6D4B851A-DCB1-4CEB-8723-64041E050435}" presName="childText" presStyleLbl="conFgAcc1" presStyleIdx="1" presStyleCnt="3" custLinFactNeighborY="142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A97DC-A788-4054-95C6-224E5071B0CE}" type="pres">
      <dgm:prSet presAssocID="{59544510-8389-405A-BED6-3B879ED7F97D}" presName="spaceBetweenRectangles" presStyleCnt="0"/>
      <dgm:spPr/>
    </dgm:pt>
    <dgm:pt modelId="{B3C76EB1-B479-4A67-8D08-AF6E9EF994D1}" type="pres">
      <dgm:prSet presAssocID="{2E9EEB39-9CDF-4C2A-9719-680596229901}" presName="parentLin" presStyleCnt="0"/>
      <dgm:spPr/>
    </dgm:pt>
    <dgm:pt modelId="{FC8D13D4-83F3-4AF5-8E05-4BDC6228DADC}" type="pres">
      <dgm:prSet presAssocID="{2E9EEB39-9CDF-4C2A-9719-68059622990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FACE5F50-89ED-4C1A-BF2F-1A89E87FDF4A}" type="pres">
      <dgm:prSet presAssocID="{2E9EEB39-9CDF-4C2A-9719-680596229901}" presName="parentText" presStyleLbl="node1" presStyleIdx="2" presStyleCnt="3" custScaleX="98271" custScaleY="753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50C2A-EE4E-4B9B-A6A7-58FB669CD1FF}" type="pres">
      <dgm:prSet presAssocID="{2E9EEB39-9CDF-4C2A-9719-680596229901}" presName="negativeSpace" presStyleCnt="0"/>
      <dgm:spPr/>
    </dgm:pt>
    <dgm:pt modelId="{012C8434-E2D2-4DDA-A618-D352845A66ED}" type="pres">
      <dgm:prSet presAssocID="{2E9EEB39-9CDF-4C2A-9719-68059622990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5F01CA-8711-4E1F-8949-49CC84592A16}" srcId="{A42C6B8B-9AFC-4BE2-B2DC-4F9354DF2354}" destId="{ABD93BEE-3EED-402B-ABCC-BCB09DBBE4A8}" srcOrd="0" destOrd="0" parTransId="{32EA3932-DD6D-4399-BB30-5114C4E349B2}" sibTransId="{5E564C60-9DC4-4B43-81C9-9E7670C05381}"/>
    <dgm:cxn modelId="{EF05710E-83CF-4155-99BC-69AE68219A37}" srcId="{9278CC80-4957-49A7-A77E-378D27DC5A2F}" destId="{6D4B851A-DCB1-4CEB-8723-64041E050435}" srcOrd="1" destOrd="0" parTransId="{150197DC-383E-4260-A279-781A62CD9AF9}" sibTransId="{59544510-8389-405A-BED6-3B879ED7F97D}"/>
    <dgm:cxn modelId="{0B2F13C8-40C7-499A-AA7D-7DD8A6535ECD}" type="presOf" srcId="{2E9EEB39-9CDF-4C2A-9719-680596229901}" destId="{FACE5F50-89ED-4C1A-BF2F-1A89E87FDF4A}" srcOrd="1" destOrd="0" presId="urn:microsoft.com/office/officeart/2005/8/layout/list1"/>
    <dgm:cxn modelId="{ED523E6A-D2FE-4227-990A-12114CC643C7}" type="presOf" srcId="{A42C6B8B-9AFC-4BE2-B2DC-4F9354DF2354}" destId="{C670D465-0D35-4054-9D96-D7D33BF896E9}" srcOrd="1" destOrd="0" presId="urn:microsoft.com/office/officeart/2005/8/layout/list1"/>
    <dgm:cxn modelId="{7D5216A3-6730-4B69-A8F5-5A0C6AA72C48}" type="presOf" srcId="{6D4B851A-DCB1-4CEB-8723-64041E050435}" destId="{A197D69B-7249-4E43-8600-D21DAC5B8A5E}" srcOrd="1" destOrd="0" presId="urn:microsoft.com/office/officeart/2005/8/layout/list1"/>
    <dgm:cxn modelId="{94F1DAEA-B8D7-4CC2-889D-E25B5009DF6C}" type="presOf" srcId="{2E9EEB39-9CDF-4C2A-9719-680596229901}" destId="{FC8D13D4-83F3-4AF5-8E05-4BDC6228DADC}" srcOrd="0" destOrd="0" presId="urn:microsoft.com/office/officeart/2005/8/layout/list1"/>
    <dgm:cxn modelId="{F7BD2C26-855E-42A8-906E-1DD31C62DA1D}" srcId="{9278CC80-4957-49A7-A77E-378D27DC5A2F}" destId="{A42C6B8B-9AFC-4BE2-B2DC-4F9354DF2354}" srcOrd="0" destOrd="0" parTransId="{7C2131AB-3239-4990-B948-D79D8BBF7317}" sibTransId="{9AD4C412-5A0D-4417-B7F0-EFD21E18A980}"/>
    <dgm:cxn modelId="{3486EF25-8E23-4329-9A54-C417CF6E5AE8}" type="presOf" srcId="{6D4B851A-DCB1-4CEB-8723-64041E050435}" destId="{3609069C-0289-436F-8555-357B01849403}" srcOrd="0" destOrd="0" presId="urn:microsoft.com/office/officeart/2005/8/layout/list1"/>
    <dgm:cxn modelId="{978D3A0B-CBAD-4ACC-BB3D-DC5E5816F890}" type="presOf" srcId="{9278CC80-4957-49A7-A77E-378D27DC5A2F}" destId="{0C0AB5EC-F526-47E6-B200-CB472BE63B70}" srcOrd="0" destOrd="0" presId="urn:microsoft.com/office/officeart/2005/8/layout/list1"/>
    <dgm:cxn modelId="{8EF532C5-61FE-4354-BFAC-392AD2C20A0D}" type="presOf" srcId="{381AE1FC-799C-4768-8679-4E75138CB3BE}" destId="{012C8434-E2D2-4DDA-A618-D352845A66ED}" srcOrd="0" destOrd="0" presId="urn:microsoft.com/office/officeart/2005/8/layout/list1"/>
    <dgm:cxn modelId="{A4A119C0-62EE-4328-8B2D-5D89917623DC}" type="presOf" srcId="{A42C6B8B-9AFC-4BE2-B2DC-4F9354DF2354}" destId="{06946AA5-130D-4E27-A178-605827BFCE3F}" srcOrd="0" destOrd="0" presId="urn:microsoft.com/office/officeart/2005/8/layout/list1"/>
    <dgm:cxn modelId="{362FCC54-5A0E-41D9-B8D2-51BA2ABDA276}" type="presOf" srcId="{ABD93BEE-3EED-402B-ABCC-BCB09DBBE4A8}" destId="{75768C56-457F-4368-893E-850157F28464}" srcOrd="0" destOrd="0" presId="urn:microsoft.com/office/officeart/2005/8/layout/list1"/>
    <dgm:cxn modelId="{5DCE66CD-36BB-47BE-A8FD-D2754E1C5EF7}" srcId="{2E9EEB39-9CDF-4C2A-9719-680596229901}" destId="{381AE1FC-799C-4768-8679-4E75138CB3BE}" srcOrd="0" destOrd="0" parTransId="{A0388802-B2B5-4FD8-A4A9-945905754288}" sibTransId="{44A618C0-9496-4A00-9CF7-B5F102D89334}"/>
    <dgm:cxn modelId="{D12D790A-F582-4B8D-BFA3-73BACEA9A116}" type="presOf" srcId="{EFA554CC-E0DA-450B-B92D-38E5EBAC1900}" destId="{D2EDCC12-2751-46CF-A720-015DB2C79BFF}" srcOrd="0" destOrd="0" presId="urn:microsoft.com/office/officeart/2005/8/layout/list1"/>
    <dgm:cxn modelId="{DB10190F-AF3D-4661-9C4C-61FEA513B0FB}" srcId="{9278CC80-4957-49A7-A77E-378D27DC5A2F}" destId="{2E9EEB39-9CDF-4C2A-9719-680596229901}" srcOrd="2" destOrd="0" parTransId="{BE24602A-7110-4877-B30F-DED18C87C56A}" sibTransId="{7E523981-D886-4C82-99D6-8B455A08FC6F}"/>
    <dgm:cxn modelId="{E8BCAA6E-B30F-49FD-BDFD-0693C3432618}" srcId="{6D4B851A-DCB1-4CEB-8723-64041E050435}" destId="{EFA554CC-E0DA-450B-B92D-38E5EBAC1900}" srcOrd="0" destOrd="0" parTransId="{1573C6B6-DB01-4301-AD90-8FDAF2153515}" sibTransId="{24A5D950-7349-4395-85A5-A28E55340BAD}"/>
    <dgm:cxn modelId="{9D8B39A3-2D3D-4A50-A694-9645B2CB09CE}" type="presParOf" srcId="{0C0AB5EC-F526-47E6-B200-CB472BE63B70}" destId="{82EFDF35-8A57-4EC0-99AF-54EFEFE98F82}" srcOrd="0" destOrd="0" presId="urn:microsoft.com/office/officeart/2005/8/layout/list1"/>
    <dgm:cxn modelId="{2A3544CC-12D0-47CF-AE1B-1A07AFEF8DF2}" type="presParOf" srcId="{82EFDF35-8A57-4EC0-99AF-54EFEFE98F82}" destId="{06946AA5-130D-4E27-A178-605827BFCE3F}" srcOrd="0" destOrd="0" presId="urn:microsoft.com/office/officeart/2005/8/layout/list1"/>
    <dgm:cxn modelId="{ACF51B2D-FFD5-444B-85A6-BDEA473D46A2}" type="presParOf" srcId="{82EFDF35-8A57-4EC0-99AF-54EFEFE98F82}" destId="{C670D465-0D35-4054-9D96-D7D33BF896E9}" srcOrd="1" destOrd="0" presId="urn:microsoft.com/office/officeart/2005/8/layout/list1"/>
    <dgm:cxn modelId="{D87D3A44-9748-4F16-99E0-5C8EDB8E558D}" type="presParOf" srcId="{0C0AB5EC-F526-47E6-B200-CB472BE63B70}" destId="{807CBB66-9290-44AF-AF70-972BBFA979FF}" srcOrd="1" destOrd="0" presId="urn:microsoft.com/office/officeart/2005/8/layout/list1"/>
    <dgm:cxn modelId="{EA87F934-7A2B-439B-8934-5610EBE57872}" type="presParOf" srcId="{0C0AB5EC-F526-47E6-B200-CB472BE63B70}" destId="{75768C56-457F-4368-893E-850157F28464}" srcOrd="2" destOrd="0" presId="urn:microsoft.com/office/officeart/2005/8/layout/list1"/>
    <dgm:cxn modelId="{92495B55-75DB-4C56-9560-40B94E9B034E}" type="presParOf" srcId="{0C0AB5EC-F526-47E6-B200-CB472BE63B70}" destId="{EA13D734-84E9-4D5E-8C8A-3132B0A4C9E3}" srcOrd="3" destOrd="0" presId="urn:microsoft.com/office/officeart/2005/8/layout/list1"/>
    <dgm:cxn modelId="{BDC001E4-B586-45AC-885F-92C013793904}" type="presParOf" srcId="{0C0AB5EC-F526-47E6-B200-CB472BE63B70}" destId="{55A1E063-DACB-4E5A-9988-D5A652D0D159}" srcOrd="4" destOrd="0" presId="urn:microsoft.com/office/officeart/2005/8/layout/list1"/>
    <dgm:cxn modelId="{A07CB31D-9AA4-4F5A-B966-4B6DCEFAC62B}" type="presParOf" srcId="{55A1E063-DACB-4E5A-9988-D5A652D0D159}" destId="{3609069C-0289-436F-8555-357B01849403}" srcOrd="0" destOrd="0" presId="urn:microsoft.com/office/officeart/2005/8/layout/list1"/>
    <dgm:cxn modelId="{108AB553-B681-4CAA-B1E7-1F87A6430C5F}" type="presParOf" srcId="{55A1E063-DACB-4E5A-9988-D5A652D0D159}" destId="{A197D69B-7249-4E43-8600-D21DAC5B8A5E}" srcOrd="1" destOrd="0" presId="urn:microsoft.com/office/officeart/2005/8/layout/list1"/>
    <dgm:cxn modelId="{1829C890-D5A2-4F87-9DF3-ED053C333274}" type="presParOf" srcId="{0C0AB5EC-F526-47E6-B200-CB472BE63B70}" destId="{27976331-0937-406A-8640-52A8B0EA82A2}" srcOrd="5" destOrd="0" presId="urn:microsoft.com/office/officeart/2005/8/layout/list1"/>
    <dgm:cxn modelId="{9CFAC9F8-5225-471D-BB27-AFB14DADA753}" type="presParOf" srcId="{0C0AB5EC-F526-47E6-B200-CB472BE63B70}" destId="{D2EDCC12-2751-46CF-A720-015DB2C79BFF}" srcOrd="6" destOrd="0" presId="urn:microsoft.com/office/officeart/2005/8/layout/list1"/>
    <dgm:cxn modelId="{8E1FBD3C-FD88-48C0-9C20-C832329C2A17}" type="presParOf" srcId="{0C0AB5EC-F526-47E6-B200-CB472BE63B70}" destId="{C86A97DC-A788-4054-95C6-224E5071B0CE}" srcOrd="7" destOrd="0" presId="urn:microsoft.com/office/officeart/2005/8/layout/list1"/>
    <dgm:cxn modelId="{4E25A264-1B5C-42D4-BA5B-92951510A707}" type="presParOf" srcId="{0C0AB5EC-F526-47E6-B200-CB472BE63B70}" destId="{B3C76EB1-B479-4A67-8D08-AF6E9EF994D1}" srcOrd="8" destOrd="0" presId="urn:microsoft.com/office/officeart/2005/8/layout/list1"/>
    <dgm:cxn modelId="{2FA77D15-5376-424E-BDD3-A66581ECB4E4}" type="presParOf" srcId="{B3C76EB1-B479-4A67-8D08-AF6E9EF994D1}" destId="{FC8D13D4-83F3-4AF5-8E05-4BDC6228DADC}" srcOrd="0" destOrd="0" presId="urn:microsoft.com/office/officeart/2005/8/layout/list1"/>
    <dgm:cxn modelId="{E87A6694-98E0-484C-990F-AF7DCD2E946E}" type="presParOf" srcId="{B3C76EB1-B479-4A67-8D08-AF6E9EF994D1}" destId="{FACE5F50-89ED-4C1A-BF2F-1A89E87FDF4A}" srcOrd="1" destOrd="0" presId="urn:microsoft.com/office/officeart/2005/8/layout/list1"/>
    <dgm:cxn modelId="{BC4AAAB4-AA9D-4422-BEEA-47517635E341}" type="presParOf" srcId="{0C0AB5EC-F526-47E6-B200-CB472BE63B70}" destId="{F5350C2A-EE4E-4B9B-A6A7-58FB669CD1FF}" srcOrd="9" destOrd="0" presId="urn:microsoft.com/office/officeart/2005/8/layout/list1"/>
    <dgm:cxn modelId="{6D6AA5C5-3930-4C6B-9A25-03F283D3B6BF}" type="presParOf" srcId="{0C0AB5EC-F526-47E6-B200-CB472BE63B70}" destId="{012C8434-E2D2-4DDA-A618-D352845A66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78CC80-4957-49A7-A77E-378D27DC5A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2C6B8B-9AFC-4BE2-B2DC-4F9354DF2354}">
      <dgm:prSet phldrT="[Texto]" custT="1"/>
      <dgm:spPr>
        <a:solidFill>
          <a:srgbClr val="FF99CC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7C2131AB-3239-4990-B948-D79D8BBF7317}" type="par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9AD4C412-5A0D-4417-B7F0-EFD21E18A980}" type="sib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2E9EEB39-9CDF-4C2A-9719-680596229901}">
      <dgm:prSet phldrT="[Texto]" custT="1"/>
      <dgm:spPr>
        <a:solidFill>
          <a:srgbClr val="FF99CC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BE24602A-7110-4877-B30F-DED18C87C56A}" type="par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7E523981-D886-4C82-99D6-8B455A08FC6F}" type="sib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ABD93BEE-3EED-402B-ABCC-BCB09DBBE4A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Alumnado de 2.º ESO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32EA3932-DD6D-4399-BB30-5114C4E349B2}" type="parTrans" cxnId="{895F01CA-8711-4E1F-8949-49CC84592A16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5E564C60-9DC4-4B43-81C9-9E7670C05381}" type="sibTrans" cxnId="{895F01CA-8711-4E1F-8949-49CC84592A16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6D4B851A-DCB1-4CEB-8723-64041E050435}">
      <dgm:prSet phldrT="[Texto]" custT="1"/>
      <dgm:spPr>
        <a:solidFill>
          <a:srgbClr val="FF99CC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59544510-8389-405A-BED6-3B879ED7F97D}" type="sib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150197DC-383E-4260-A279-781A62CD9AF9}" type="par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EFA554CC-E0DA-450B-B92D-38E5EBAC190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España no participa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1573C6B6-DB01-4301-AD90-8FDAF2153515}" type="par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24A5D950-7349-4395-85A5-A28E55340BAD}" type="sib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381AE1FC-799C-4768-8679-4E75138CB3B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/>
          </a:solidFill>
        </a:ln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2023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44A618C0-9496-4A00-9CF7-B5F102D89334}" type="sib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A0388802-B2B5-4FD8-A4A9-945905754288}" type="par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0C0AB5EC-F526-47E6-B200-CB472BE63B70}" type="pres">
      <dgm:prSet presAssocID="{9278CC80-4957-49A7-A77E-378D27DC5A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EFDF35-8A57-4EC0-99AF-54EFEFE98F82}" type="pres">
      <dgm:prSet presAssocID="{A42C6B8B-9AFC-4BE2-B2DC-4F9354DF2354}" presName="parentLin" presStyleCnt="0"/>
      <dgm:spPr/>
    </dgm:pt>
    <dgm:pt modelId="{06946AA5-130D-4E27-A178-605827BFCE3F}" type="pres">
      <dgm:prSet presAssocID="{A42C6B8B-9AFC-4BE2-B2DC-4F9354DF235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670D465-0D35-4054-9D96-D7D33BF896E9}" type="pres">
      <dgm:prSet presAssocID="{A42C6B8B-9AFC-4BE2-B2DC-4F9354DF2354}" presName="parentText" presStyleLbl="node1" presStyleIdx="0" presStyleCnt="3" custScaleY="54592" custLinFactNeighborY="-72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CBB66-9290-44AF-AF70-972BBFA979FF}" type="pres">
      <dgm:prSet presAssocID="{A42C6B8B-9AFC-4BE2-B2DC-4F9354DF2354}" presName="negativeSpace" presStyleCnt="0"/>
      <dgm:spPr/>
    </dgm:pt>
    <dgm:pt modelId="{75768C56-457F-4368-893E-850157F28464}" type="pres">
      <dgm:prSet presAssocID="{A42C6B8B-9AFC-4BE2-B2DC-4F9354DF235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3D734-84E9-4D5E-8C8A-3132B0A4C9E3}" type="pres">
      <dgm:prSet presAssocID="{9AD4C412-5A0D-4417-B7F0-EFD21E18A980}" presName="spaceBetweenRectangles" presStyleCnt="0"/>
      <dgm:spPr/>
    </dgm:pt>
    <dgm:pt modelId="{55A1E063-DACB-4E5A-9988-D5A652D0D159}" type="pres">
      <dgm:prSet presAssocID="{6D4B851A-DCB1-4CEB-8723-64041E050435}" presName="parentLin" presStyleCnt="0"/>
      <dgm:spPr/>
    </dgm:pt>
    <dgm:pt modelId="{3609069C-0289-436F-8555-357B01849403}" type="pres">
      <dgm:prSet presAssocID="{6D4B851A-DCB1-4CEB-8723-64041E05043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197D69B-7249-4E43-8600-D21DAC5B8A5E}" type="pres">
      <dgm:prSet presAssocID="{6D4B851A-DCB1-4CEB-8723-64041E050435}" presName="parentText" presStyleLbl="node1" presStyleIdx="1" presStyleCnt="3" custScaleY="547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76331-0937-406A-8640-52A8B0EA82A2}" type="pres">
      <dgm:prSet presAssocID="{6D4B851A-DCB1-4CEB-8723-64041E050435}" presName="negativeSpace" presStyleCnt="0"/>
      <dgm:spPr/>
    </dgm:pt>
    <dgm:pt modelId="{D2EDCC12-2751-46CF-A720-015DB2C79BFF}" type="pres">
      <dgm:prSet presAssocID="{6D4B851A-DCB1-4CEB-8723-64041E05043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A97DC-A788-4054-95C6-224E5071B0CE}" type="pres">
      <dgm:prSet presAssocID="{59544510-8389-405A-BED6-3B879ED7F97D}" presName="spaceBetweenRectangles" presStyleCnt="0"/>
      <dgm:spPr/>
    </dgm:pt>
    <dgm:pt modelId="{B3C76EB1-B479-4A67-8D08-AF6E9EF994D1}" type="pres">
      <dgm:prSet presAssocID="{2E9EEB39-9CDF-4C2A-9719-680596229901}" presName="parentLin" presStyleCnt="0"/>
      <dgm:spPr/>
    </dgm:pt>
    <dgm:pt modelId="{FC8D13D4-83F3-4AF5-8E05-4BDC6228DADC}" type="pres">
      <dgm:prSet presAssocID="{2E9EEB39-9CDF-4C2A-9719-68059622990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FACE5F50-89ED-4C1A-BF2F-1A89E87FDF4A}" type="pres">
      <dgm:prSet presAssocID="{2E9EEB39-9CDF-4C2A-9719-680596229901}" presName="parentText" presStyleLbl="node1" presStyleIdx="2" presStyleCnt="3" custScaleY="713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50C2A-EE4E-4B9B-A6A7-58FB669CD1FF}" type="pres">
      <dgm:prSet presAssocID="{2E9EEB39-9CDF-4C2A-9719-680596229901}" presName="negativeSpace" presStyleCnt="0"/>
      <dgm:spPr/>
    </dgm:pt>
    <dgm:pt modelId="{012C8434-E2D2-4DDA-A618-D352845A66ED}" type="pres">
      <dgm:prSet presAssocID="{2E9EEB39-9CDF-4C2A-9719-68059622990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5F01CA-8711-4E1F-8949-49CC84592A16}" srcId="{A42C6B8B-9AFC-4BE2-B2DC-4F9354DF2354}" destId="{ABD93BEE-3EED-402B-ABCC-BCB09DBBE4A8}" srcOrd="0" destOrd="0" parTransId="{32EA3932-DD6D-4399-BB30-5114C4E349B2}" sibTransId="{5E564C60-9DC4-4B43-81C9-9E7670C05381}"/>
    <dgm:cxn modelId="{EF05710E-83CF-4155-99BC-69AE68219A37}" srcId="{9278CC80-4957-49A7-A77E-378D27DC5A2F}" destId="{6D4B851A-DCB1-4CEB-8723-64041E050435}" srcOrd="1" destOrd="0" parTransId="{150197DC-383E-4260-A279-781A62CD9AF9}" sibTransId="{59544510-8389-405A-BED6-3B879ED7F97D}"/>
    <dgm:cxn modelId="{0B2F13C8-40C7-499A-AA7D-7DD8A6535ECD}" type="presOf" srcId="{2E9EEB39-9CDF-4C2A-9719-680596229901}" destId="{FACE5F50-89ED-4C1A-BF2F-1A89E87FDF4A}" srcOrd="1" destOrd="0" presId="urn:microsoft.com/office/officeart/2005/8/layout/list1"/>
    <dgm:cxn modelId="{ED523E6A-D2FE-4227-990A-12114CC643C7}" type="presOf" srcId="{A42C6B8B-9AFC-4BE2-B2DC-4F9354DF2354}" destId="{C670D465-0D35-4054-9D96-D7D33BF896E9}" srcOrd="1" destOrd="0" presId="urn:microsoft.com/office/officeart/2005/8/layout/list1"/>
    <dgm:cxn modelId="{7D5216A3-6730-4B69-A8F5-5A0C6AA72C48}" type="presOf" srcId="{6D4B851A-DCB1-4CEB-8723-64041E050435}" destId="{A197D69B-7249-4E43-8600-D21DAC5B8A5E}" srcOrd="1" destOrd="0" presId="urn:microsoft.com/office/officeart/2005/8/layout/list1"/>
    <dgm:cxn modelId="{94F1DAEA-B8D7-4CC2-889D-E25B5009DF6C}" type="presOf" srcId="{2E9EEB39-9CDF-4C2A-9719-680596229901}" destId="{FC8D13D4-83F3-4AF5-8E05-4BDC6228DADC}" srcOrd="0" destOrd="0" presId="urn:microsoft.com/office/officeart/2005/8/layout/list1"/>
    <dgm:cxn modelId="{F7BD2C26-855E-42A8-906E-1DD31C62DA1D}" srcId="{9278CC80-4957-49A7-A77E-378D27DC5A2F}" destId="{A42C6B8B-9AFC-4BE2-B2DC-4F9354DF2354}" srcOrd="0" destOrd="0" parTransId="{7C2131AB-3239-4990-B948-D79D8BBF7317}" sibTransId="{9AD4C412-5A0D-4417-B7F0-EFD21E18A980}"/>
    <dgm:cxn modelId="{3486EF25-8E23-4329-9A54-C417CF6E5AE8}" type="presOf" srcId="{6D4B851A-DCB1-4CEB-8723-64041E050435}" destId="{3609069C-0289-436F-8555-357B01849403}" srcOrd="0" destOrd="0" presId="urn:microsoft.com/office/officeart/2005/8/layout/list1"/>
    <dgm:cxn modelId="{978D3A0B-CBAD-4ACC-BB3D-DC5E5816F890}" type="presOf" srcId="{9278CC80-4957-49A7-A77E-378D27DC5A2F}" destId="{0C0AB5EC-F526-47E6-B200-CB472BE63B70}" srcOrd="0" destOrd="0" presId="urn:microsoft.com/office/officeart/2005/8/layout/list1"/>
    <dgm:cxn modelId="{8EF532C5-61FE-4354-BFAC-392AD2C20A0D}" type="presOf" srcId="{381AE1FC-799C-4768-8679-4E75138CB3BE}" destId="{012C8434-E2D2-4DDA-A618-D352845A66ED}" srcOrd="0" destOrd="0" presId="urn:microsoft.com/office/officeart/2005/8/layout/list1"/>
    <dgm:cxn modelId="{A4A119C0-62EE-4328-8B2D-5D89917623DC}" type="presOf" srcId="{A42C6B8B-9AFC-4BE2-B2DC-4F9354DF2354}" destId="{06946AA5-130D-4E27-A178-605827BFCE3F}" srcOrd="0" destOrd="0" presId="urn:microsoft.com/office/officeart/2005/8/layout/list1"/>
    <dgm:cxn modelId="{362FCC54-5A0E-41D9-B8D2-51BA2ABDA276}" type="presOf" srcId="{ABD93BEE-3EED-402B-ABCC-BCB09DBBE4A8}" destId="{75768C56-457F-4368-893E-850157F28464}" srcOrd="0" destOrd="0" presId="urn:microsoft.com/office/officeart/2005/8/layout/list1"/>
    <dgm:cxn modelId="{5DCE66CD-36BB-47BE-A8FD-D2754E1C5EF7}" srcId="{2E9EEB39-9CDF-4C2A-9719-680596229901}" destId="{381AE1FC-799C-4768-8679-4E75138CB3BE}" srcOrd="0" destOrd="0" parTransId="{A0388802-B2B5-4FD8-A4A9-945905754288}" sibTransId="{44A618C0-9496-4A00-9CF7-B5F102D89334}"/>
    <dgm:cxn modelId="{D12D790A-F582-4B8D-BFA3-73BACEA9A116}" type="presOf" srcId="{EFA554CC-E0DA-450B-B92D-38E5EBAC1900}" destId="{D2EDCC12-2751-46CF-A720-015DB2C79BFF}" srcOrd="0" destOrd="0" presId="urn:microsoft.com/office/officeart/2005/8/layout/list1"/>
    <dgm:cxn modelId="{DB10190F-AF3D-4661-9C4C-61FEA513B0FB}" srcId="{9278CC80-4957-49A7-A77E-378D27DC5A2F}" destId="{2E9EEB39-9CDF-4C2A-9719-680596229901}" srcOrd="2" destOrd="0" parTransId="{BE24602A-7110-4877-B30F-DED18C87C56A}" sibTransId="{7E523981-D886-4C82-99D6-8B455A08FC6F}"/>
    <dgm:cxn modelId="{E8BCAA6E-B30F-49FD-BDFD-0693C3432618}" srcId="{6D4B851A-DCB1-4CEB-8723-64041E050435}" destId="{EFA554CC-E0DA-450B-B92D-38E5EBAC1900}" srcOrd="0" destOrd="0" parTransId="{1573C6B6-DB01-4301-AD90-8FDAF2153515}" sibTransId="{24A5D950-7349-4395-85A5-A28E55340BAD}"/>
    <dgm:cxn modelId="{9D8B39A3-2D3D-4A50-A694-9645B2CB09CE}" type="presParOf" srcId="{0C0AB5EC-F526-47E6-B200-CB472BE63B70}" destId="{82EFDF35-8A57-4EC0-99AF-54EFEFE98F82}" srcOrd="0" destOrd="0" presId="urn:microsoft.com/office/officeart/2005/8/layout/list1"/>
    <dgm:cxn modelId="{2A3544CC-12D0-47CF-AE1B-1A07AFEF8DF2}" type="presParOf" srcId="{82EFDF35-8A57-4EC0-99AF-54EFEFE98F82}" destId="{06946AA5-130D-4E27-A178-605827BFCE3F}" srcOrd="0" destOrd="0" presId="urn:microsoft.com/office/officeart/2005/8/layout/list1"/>
    <dgm:cxn modelId="{ACF51B2D-FFD5-444B-85A6-BDEA473D46A2}" type="presParOf" srcId="{82EFDF35-8A57-4EC0-99AF-54EFEFE98F82}" destId="{C670D465-0D35-4054-9D96-D7D33BF896E9}" srcOrd="1" destOrd="0" presId="urn:microsoft.com/office/officeart/2005/8/layout/list1"/>
    <dgm:cxn modelId="{D87D3A44-9748-4F16-99E0-5C8EDB8E558D}" type="presParOf" srcId="{0C0AB5EC-F526-47E6-B200-CB472BE63B70}" destId="{807CBB66-9290-44AF-AF70-972BBFA979FF}" srcOrd="1" destOrd="0" presId="urn:microsoft.com/office/officeart/2005/8/layout/list1"/>
    <dgm:cxn modelId="{EA87F934-7A2B-439B-8934-5610EBE57872}" type="presParOf" srcId="{0C0AB5EC-F526-47E6-B200-CB472BE63B70}" destId="{75768C56-457F-4368-893E-850157F28464}" srcOrd="2" destOrd="0" presId="urn:microsoft.com/office/officeart/2005/8/layout/list1"/>
    <dgm:cxn modelId="{92495B55-75DB-4C56-9560-40B94E9B034E}" type="presParOf" srcId="{0C0AB5EC-F526-47E6-B200-CB472BE63B70}" destId="{EA13D734-84E9-4D5E-8C8A-3132B0A4C9E3}" srcOrd="3" destOrd="0" presId="urn:microsoft.com/office/officeart/2005/8/layout/list1"/>
    <dgm:cxn modelId="{BDC001E4-B586-45AC-885F-92C013793904}" type="presParOf" srcId="{0C0AB5EC-F526-47E6-B200-CB472BE63B70}" destId="{55A1E063-DACB-4E5A-9988-D5A652D0D159}" srcOrd="4" destOrd="0" presId="urn:microsoft.com/office/officeart/2005/8/layout/list1"/>
    <dgm:cxn modelId="{A07CB31D-9AA4-4F5A-B966-4B6DCEFAC62B}" type="presParOf" srcId="{55A1E063-DACB-4E5A-9988-D5A652D0D159}" destId="{3609069C-0289-436F-8555-357B01849403}" srcOrd="0" destOrd="0" presId="urn:microsoft.com/office/officeart/2005/8/layout/list1"/>
    <dgm:cxn modelId="{108AB553-B681-4CAA-B1E7-1F87A6430C5F}" type="presParOf" srcId="{55A1E063-DACB-4E5A-9988-D5A652D0D159}" destId="{A197D69B-7249-4E43-8600-D21DAC5B8A5E}" srcOrd="1" destOrd="0" presId="urn:microsoft.com/office/officeart/2005/8/layout/list1"/>
    <dgm:cxn modelId="{1829C890-D5A2-4F87-9DF3-ED053C333274}" type="presParOf" srcId="{0C0AB5EC-F526-47E6-B200-CB472BE63B70}" destId="{27976331-0937-406A-8640-52A8B0EA82A2}" srcOrd="5" destOrd="0" presId="urn:microsoft.com/office/officeart/2005/8/layout/list1"/>
    <dgm:cxn modelId="{9CFAC9F8-5225-471D-BB27-AFB14DADA753}" type="presParOf" srcId="{0C0AB5EC-F526-47E6-B200-CB472BE63B70}" destId="{D2EDCC12-2751-46CF-A720-015DB2C79BFF}" srcOrd="6" destOrd="0" presId="urn:microsoft.com/office/officeart/2005/8/layout/list1"/>
    <dgm:cxn modelId="{8E1FBD3C-FD88-48C0-9C20-C832329C2A17}" type="presParOf" srcId="{0C0AB5EC-F526-47E6-B200-CB472BE63B70}" destId="{C86A97DC-A788-4054-95C6-224E5071B0CE}" srcOrd="7" destOrd="0" presId="urn:microsoft.com/office/officeart/2005/8/layout/list1"/>
    <dgm:cxn modelId="{4E25A264-1B5C-42D4-BA5B-92951510A707}" type="presParOf" srcId="{0C0AB5EC-F526-47E6-B200-CB472BE63B70}" destId="{B3C76EB1-B479-4A67-8D08-AF6E9EF994D1}" srcOrd="8" destOrd="0" presId="urn:microsoft.com/office/officeart/2005/8/layout/list1"/>
    <dgm:cxn modelId="{2FA77D15-5376-424E-BDD3-A66581ECB4E4}" type="presParOf" srcId="{B3C76EB1-B479-4A67-8D08-AF6E9EF994D1}" destId="{FC8D13D4-83F3-4AF5-8E05-4BDC6228DADC}" srcOrd="0" destOrd="0" presId="urn:microsoft.com/office/officeart/2005/8/layout/list1"/>
    <dgm:cxn modelId="{E87A6694-98E0-484C-990F-AF7DCD2E946E}" type="presParOf" srcId="{B3C76EB1-B479-4A67-8D08-AF6E9EF994D1}" destId="{FACE5F50-89ED-4C1A-BF2F-1A89E87FDF4A}" srcOrd="1" destOrd="0" presId="urn:microsoft.com/office/officeart/2005/8/layout/list1"/>
    <dgm:cxn modelId="{BC4AAAB4-AA9D-4422-BEEA-47517635E341}" type="presParOf" srcId="{0C0AB5EC-F526-47E6-B200-CB472BE63B70}" destId="{F5350C2A-EE4E-4B9B-A6A7-58FB669CD1FF}" srcOrd="9" destOrd="0" presId="urn:microsoft.com/office/officeart/2005/8/layout/list1"/>
    <dgm:cxn modelId="{6D6AA5C5-3930-4C6B-9A25-03F283D3B6BF}" type="presParOf" srcId="{0C0AB5EC-F526-47E6-B200-CB472BE63B70}" destId="{012C8434-E2D2-4DDA-A618-D352845A66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78CC80-4957-49A7-A77E-378D27DC5A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2C6B8B-9AFC-4BE2-B2DC-4F9354DF2354}">
      <dgm:prSet phldrT="[Texto]" custT="1"/>
      <dgm:spPr>
        <a:solidFill>
          <a:srgbClr val="093C72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7C2131AB-3239-4990-B948-D79D8BBF7317}" type="par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9AD4C412-5A0D-4417-B7F0-EFD21E18A980}" type="sib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2E9EEB39-9CDF-4C2A-9719-680596229901}">
      <dgm:prSet phldrT="[Texto]" custT="1"/>
      <dgm:spPr>
        <a:solidFill>
          <a:srgbClr val="093C72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BE24602A-7110-4877-B30F-DED18C87C56A}" type="par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7E523981-D886-4C82-99D6-8B455A08FC6F}" type="sib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ABD93BEE-3EED-402B-ABCC-BCB09DBBE4A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CC66"/>
          </a:solidFill>
        </a:ln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Alumnado de 2.º ESO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32EA3932-DD6D-4399-BB30-5114C4E349B2}" type="parTrans" cxnId="{895F01CA-8711-4E1F-8949-49CC84592A16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5E564C60-9DC4-4B43-81C9-9E7670C05381}" type="sibTrans" cxnId="{895F01CA-8711-4E1F-8949-49CC84592A16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6D4B851A-DCB1-4CEB-8723-64041E050435}">
      <dgm:prSet phldrT="[Texto]" custT="1"/>
      <dgm:spPr>
        <a:solidFill>
          <a:srgbClr val="093C72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59544510-8389-405A-BED6-3B879ED7F97D}" type="sib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150197DC-383E-4260-A279-781A62CD9AF9}" type="par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EFA554CC-E0DA-450B-B92D-38E5EBAC190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CC66"/>
          </a:solidFill>
        </a:ln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Cada 6 años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1573C6B6-DB01-4301-AD90-8FDAF2153515}" type="par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24A5D950-7349-4395-85A5-A28E55340BAD}" type="sib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381AE1FC-799C-4768-8679-4E75138CB3B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CC66"/>
          </a:solidFill>
        </a:ln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2022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A0388802-B2B5-4FD8-A4A9-945905754288}" type="par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44A618C0-9496-4A00-9CF7-B5F102D89334}" type="sib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0C0AB5EC-F526-47E6-B200-CB472BE63B70}" type="pres">
      <dgm:prSet presAssocID="{9278CC80-4957-49A7-A77E-378D27DC5A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EFDF35-8A57-4EC0-99AF-54EFEFE98F82}" type="pres">
      <dgm:prSet presAssocID="{A42C6B8B-9AFC-4BE2-B2DC-4F9354DF2354}" presName="parentLin" presStyleCnt="0"/>
      <dgm:spPr/>
    </dgm:pt>
    <dgm:pt modelId="{06946AA5-130D-4E27-A178-605827BFCE3F}" type="pres">
      <dgm:prSet presAssocID="{A42C6B8B-9AFC-4BE2-B2DC-4F9354DF235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670D465-0D35-4054-9D96-D7D33BF896E9}" type="pres">
      <dgm:prSet presAssocID="{A42C6B8B-9AFC-4BE2-B2DC-4F9354DF2354}" presName="parentText" presStyleLbl="node1" presStyleIdx="0" presStyleCnt="3" custScaleY="54592" custLinFactNeighborY="-72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CBB66-9290-44AF-AF70-972BBFA979FF}" type="pres">
      <dgm:prSet presAssocID="{A42C6B8B-9AFC-4BE2-B2DC-4F9354DF2354}" presName="negativeSpace" presStyleCnt="0"/>
      <dgm:spPr/>
    </dgm:pt>
    <dgm:pt modelId="{75768C56-457F-4368-893E-850157F28464}" type="pres">
      <dgm:prSet presAssocID="{A42C6B8B-9AFC-4BE2-B2DC-4F9354DF235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3D734-84E9-4D5E-8C8A-3132B0A4C9E3}" type="pres">
      <dgm:prSet presAssocID="{9AD4C412-5A0D-4417-B7F0-EFD21E18A980}" presName="spaceBetweenRectangles" presStyleCnt="0"/>
      <dgm:spPr/>
    </dgm:pt>
    <dgm:pt modelId="{55A1E063-DACB-4E5A-9988-D5A652D0D159}" type="pres">
      <dgm:prSet presAssocID="{6D4B851A-DCB1-4CEB-8723-64041E050435}" presName="parentLin" presStyleCnt="0"/>
      <dgm:spPr/>
    </dgm:pt>
    <dgm:pt modelId="{3609069C-0289-436F-8555-357B01849403}" type="pres">
      <dgm:prSet presAssocID="{6D4B851A-DCB1-4CEB-8723-64041E05043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197D69B-7249-4E43-8600-D21DAC5B8A5E}" type="pres">
      <dgm:prSet presAssocID="{6D4B851A-DCB1-4CEB-8723-64041E050435}" presName="parentText" presStyleLbl="node1" presStyleIdx="1" presStyleCnt="3" custScaleY="547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76331-0937-406A-8640-52A8B0EA82A2}" type="pres">
      <dgm:prSet presAssocID="{6D4B851A-DCB1-4CEB-8723-64041E050435}" presName="negativeSpace" presStyleCnt="0"/>
      <dgm:spPr/>
    </dgm:pt>
    <dgm:pt modelId="{D2EDCC12-2751-46CF-A720-015DB2C79BFF}" type="pres">
      <dgm:prSet presAssocID="{6D4B851A-DCB1-4CEB-8723-64041E05043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A97DC-A788-4054-95C6-224E5071B0CE}" type="pres">
      <dgm:prSet presAssocID="{59544510-8389-405A-BED6-3B879ED7F97D}" presName="spaceBetweenRectangles" presStyleCnt="0"/>
      <dgm:spPr/>
    </dgm:pt>
    <dgm:pt modelId="{B3C76EB1-B479-4A67-8D08-AF6E9EF994D1}" type="pres">
      <dgm:prSet presAssocID="{2E9EEB39-9CDF-4C2A-9719-680596229901}" presName="parentLin" presStyleCnt="0"/>
      <dgm:spPr/>
    </dgm:pt>
    <dgm:pt modelId="{FC8D13D4-83F3-4AF5-8E05-4BDC6228DADC}" type="pres">
      <dgm:prSet presAssocID="{2E9EEB39-9CDF-4C2A-9719-68059622990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FACE5F50-89ED-4C1A-BF2F-1A89E87FDF4A}" type="pres">
      <dgm:prSet presAssocID="{2E9EEB39-9CDF-4C2A-9719-680596229901}" presName="parentText" presStyleLbl="node1" presStyleIdx="2" presStyleCnt="3" custScaleY="8943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50C2A-EE4E-4B9B-A6A7-58FB669CD1FF}" type="pres">
      <dgm:prSet presAssocID="{2E9EEB39-9CDF-4C2A-9719-680596229901}" presName="negativeSpace" presStyleCnt="0"/>
      <dgm:spPr/>
    </dgm:pt>
    <dgm:pt modelId="{012C8434-E2D2-4DDA-A618-D352845A66ED}" type="pres">
      <dgm:prSet presAssocID="{2E9EEB39-9CDF-4C2A-9719-68059622990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5F01CA-8711-4E1F-8949-49CC84592A16}" srcId="{A42C6B8B-9AFC-4BE2-B2DC-4F9354DF2354}" destId="{ABD93BEE-3EED-402B-ABCC-BCB09DBBE4A8}" srcOrd="0" destOrd="0" parTransId="{32EA3932-DD6D-4399-BB30-5114C4E349B2}" sibTransId="{5E564C60-9DC4-4B43-81C9-9E7670C05381}"/>
    <dgm:cxn modelId="{EF05710E-83CF-4155-99BC-69AE68219A37}" srcId="{9278CC80-4957-49A7-A77E-378D27DC5A2F}" destId="{6D4B851A-DCB1-4CEB-8723-64041E050435}" srcOrd="1" destOrd="0" parTransId="{150197DC-383E-4260-A279-781A62CD9AF9}" sibTransId="{59544510-8389-405A-BED6-3B879ED7F97D}"/>
    <dgm:cxn modelId="{0B2F13C8-40C7-499A-AA7D-7DD8A6535ECD}" type="presOf" srcId="{2E9EEB39-9CDF-4C2A-9719-680596229901}" destId="{FACE5F50-89ED-4C1A-BF2F-1A89E87FDF4A}" srcOrd="1" destOrd="0" presId="urn:microsoft.com/office/officeart/2005/8/layout/list1"/>
    <dgm:cxn modelId="{ED523E6A-D2FE-4227-990A-12114CC643C7}" type="presOf" srcId="{A42C6B8B-9AFC-4BE2-B2DC-4F9354DF2354}" destId="{C670D465-0D35-4054-9D96-D7D33BF896E9}" srcOrd="1" destOrd="0" presId="urn:microsoft.com/office/officeart/2005/8/layout/list1"/>
    <dgm:cxn modelId="{7D5216A3-6730-4B69-A8F5-5A0C6AA72C48}" type="presOf" srcId="{6D4B851A-DCB1-4CEB-8723-64041E050435}" destId="{A197D69B-7249-4E43-8600-D21DAC5B8A5E}" srcOrd="1" destOrd="0" presId="urn:microsoft.com/office/officeart/2005/8/layout/list1"/>
    <dgm:cxn modelId="{94F1DAEA-B8D7-4CC2-889D-E25B5009DF6C}" type="presOf" srcId="{2E9EEB39-9CDF-4C2A-9719-680596229901}" destId="{FC8D13D4-83F3-4AF5-8E05-4BDC6228DADC}" srcOrd="0" destOrd="0" presId="urn:microsoft.com/office/officeart/2005/8/layout/list1"/>
    <dgm:cxn modelId="{F7BD2C26-855E-42A8-906E-1DD31C62DA1D}" srcId="{9278CC80-4957-49A7-A77E-378D27DC5A2F}" destId="{A42C6B8B-9AFC-4BE2-B2DC-4F9354DF2354}" srcOrd="0" destOrd="0" parTransId="{7C2131AB-3239-4990-B948-D79D8BBF7317}" sibTransId="{9AD4C412-5A0D-4417-B7F0-EFD21E18A980}"/>
    <dgm:cxn modelId="{3486EF25-8E23-4329-9A54-C417CF6E5AE8}" type="presOf" srcId="{6D4B851A-DCB1-4CEB-8723-64041E050435}" destId="{3609069C-0289-436F-8555-357B01849403}" srcOrd="0" destOrd="0" presId="urn:microsoft.com/office/officeart/2005/8/layout/list1"/>
    <dgm:cxn modelId="{978D3A0B-CBAD-4ACC-BB3D-DC5E5816F890}" type="presOf" srcId="{9278CC80-4957-49A7-A77E-378D27DC5A2F}" destId="{0C0AB5EC-F526-47E6-B200-CB472BE63B70}" srcOrd="0" destOrd="0" presId="urn:microsoft.com/office/officeart/2005/8/layout/list1"/>
    <dgm:cxn modelId="{8EF532C5-61FE-4354-BFAC-392AD2C20A0D}" type="presOf" srcId="{381AE1FC-799C-4768-8679-4E75138CB3BE}" destId="{012C8434-E2D2-4DDA-A618-D352845A66ED}" srcOrd="0" destOrd="0" presId="urn:microsoft.com/office/officeart/2005/8/layout/list1"/>
    <dgm:cxn modelId="{A4A119C0-62EE-4328-8B2D-5D89917623DC}" type="presOf" srcId="{A42C6B8B-9AFC-4BE2-B2DC-4F9354DF2354}" destId="{06946AA5-130D-4E27-A178-605827BFCE3F}" srcOrd="0" destOrd="0" presId="urn:microsoft.com/office/officeart/2005/8/layout/list1"/>
    <dgm:cxn modelId="{362FCC54-5A0E-41D9-B8D2-51BA2ABDA276}" type="presOf" srcId="{ABD93BEE-3EED-402B-ABCC-BCB09DBBE4A8}" destId="{75768C56-457F-4368-893E-850157F28464}" srcOrd="0" destOrd="0" presId="urn:microsoft.com/office/officeart/2005/8/layout/list1"/>
    <dgm:cxn modelId="{5DCE66CD-36BB-47BE-A8FD-D2754E1C5EF7}" srcId="{2E9EEB39-9CDF-4C2A-9719-680596229901}" destId="{381AE1FC-799C-4768-8679-4E75138CB3BE}" srcOrd="0" destOrd="0" parTransId="{A0388802-B2B5-4FD8-A4A9-945905754288}" sibTransId="{44A618C0-9496-4A00-9CF7-B5F102D89334}"/>
    <dgm:cxn modelId="{D12D790A-F582-4B8D-BFA3-73BACEA9A116}" type="presOf" srcId="{EFA554CC-E0DA-450B-B92D-38E5EBAC1900}" destId="{D2EDCC12-2751-46CF-A720-015DB2C79BFF}" srcOrd="0" destOrd="0" presId="urn:microsoft.com/office/officeart/2005/8/layout/list1"/>
    <dgm:cxn modelId="{DB10190F-AF3D-4661-9C4C-61FEA513B0FB}" srcId="{9278CC80-4957-49A7-A77E-378D27DC5A2F}" destId="{2E9EEB39-9CDF-4C2A-9719-680596229901}" srcOrd="2" destOrd="0" parTransId="{BE24602A-7110-4877-B30F-DED18C87C56A}" sibTransId="{7E523981-D886-4C82-99D6-8B455A08FC6F}"/>
    <dgm:cxn modelId="{E8BCAA6E-B30F-49FD-BDFD-0693C3432618}" srcId="{6D4B851A-DCB1-4CEB-8723-64041E050435}" destId="{EFA554CC-E0DA-450B-B92D-38E5EBAC1900}" srcOrd="0" destOrd="0" parTransId="{1573C6B6-DB01-4301-AD90-8FDAF2153515}" sibTransId="{24A5D950-7349-4395-85A5-A28E55340BAD}"/>
    <dgm:cxn modelId="{9D8B39A3-2D3D-4A50-A694-9645B2CB09CE}" type="presParOf" srcId="{0C0AB5EC-F526-47E6-B200-CB472BE63B70}" destId="{82EFDF35-8A57-4EC0-99AF-54EFEFE98F82}" srcOrd="0" destOrd="0" presId="urn:microsoft.com/office/officeart/2005/8/layout/list1"/>
    <dgm:cxn modelId="{2A3544CC-12D0-47CF-AE1B-1A07AFEF8DF2}" type="presParOf" srcId="{82EFDF35-8A57-4EC0-99AF-54EFEFE98F82}" destId="{06946AA5-130D-4E27-A178-605827BFCE3F}" srcOrd="0" destOrd="0" presId="urn:microsoft.com/office/officeart/2005/8/layout/list1"/>
    <dgm:cxn modelId="{ACF51B2D-FFD5-444B-85A6-BDEA473D46A2}" type="presParOf" srcId="{82EFDF35-8A57-4EC0-99AF-54EFEFE98F82}" destId="{C670D465-0D35-4054-9D96-D7D33BF896E9}" srcOrd="1" destOrd="0" presId="urn:microsoft.com/office/officeart/2005/8/layout/list1"/>
    <dgm:cxn modelId="{D87D3A44-9748-4F16-99E0-5C8EDB8E558D}" type="presParOf" srcId="{0C0AB5EC-F526-47E6-B200-CB472BE63B70}" destId="{807CBB66-9290-44AF-AF70-972BBFA979FF}" srcOrd="1" destOrd="0" presId="urn:microsoft.com/office/officeart/2005/8/layout/list1"/>
    <dgm:cxn modelId="{EA87F934-7A2B-439B-8934-5610EBE57872}" type="presParOf" srcId="{0C0AB5EC-F526-47E6-B200-CB472BE63B70}" destId="{75768C56-457F-4368-893E-850157F28464}" srcOrd="2" destOrd="0" presId="urn:microsoft.com/office/officeart/2005/8/layout/list1"/>
    <dgm:cxn modelId="{92495B55-75DB-4C56-9560-40B94E9B034E}" type="presParOf" srcId="{0C0AB5EC-F526-47E6-B200-CB472BE63B70}" destId="{EA13D734-84E9-4D5E-8C8A-3132B0A4C9E3}" srcOrd="3" destOrd="0" presId="urn:microsoft.com/office/officeart/2005/8/layout/list1"/>
    <dgm:cxn modelId="{BDC001E4-B586-45AC-885F-92C013793904}" type="presParOf" srcId="{0C0AB5EC-F526-47E6-B200-CB472BE63B70}" destId="{55A1E063-DACB-4E5A-9988-D5A652D0D159}" srcOrd="4" destOrd="0" presId="urn:microsoft.com/office/officeart/2005/8/layout/list1"/>
    <dgm:cxn modelId="{A07CB31D-9AA4-4F5A-B966-4B6DCEFAC62B}" type="presParOf" srcId="{55A1E063-DACB-4E5A-9988-D5A652D0D159}" destId="{3609069C-0289-436F-8555-357B01849403}" srcOrd="0" destOrd="0" presId="urn:microsoft.com/office/officeart/2005/8/layout/list1"/>
    <dgm:cxn modelId="{108AB553-B681-4CAA-B1E7-1F87A6430C5F}" type="presParOf" srcId="{55A1E063-DACB-4E5A-9988-D5A652D0D159}" destId="{A197D69B-7249-4E43-8600-D21DAC5B8A5E}" srcOrd="1" destOrd="0" presId="urn:microsoft.com/office/officeart/2005/8/layout/list1"/>
    <dgm:cxn modelId="{1829C890-D5A2-4F87-9DF3-ED053C333274}" type="presParOf" srcId="{0C0AB5EC-F526-47E6-B200-CB472BE63B70}" destId="{27976331-0937-406A-8640-52A8B0EA82A2}" srcOrd="5" destOrd="0" presId="urn:microsoft.com/office/officeart/2005/8/layout/list1"/>
    <dgm:cxn modelId="{9CFAC9F8-5225-471D-BB27-AFB14DADA753}" type="presParOf" srcId="{0C0AB5EC-F526-47E6-B200-CB472BE63B70}" destId="{D2EDCC12-2751-46CF-A720-015DB2C79BFF}" srcOrd="6" destOrd="0" presId="urn:microsoft.com/office/officeart/2005/8/layout/list1"/>
    <dgm:cxn modelId="{8E1FBD3C-FD88-48C0-9C20-C832329C2A17}" type="presParOf" srcId="{0C0AB5EC-F526-47E6-B200-CB472BE63B70}" destId="{C86A97DC-A788-4054-95C6-224E5071B0CE}" srcOrd="7" destOrd="0" presId="urn:microsoft.com/office/officeart/2005/8/layout/list1"/>
    <dgm:cxn modelId="{4E25A264-1B5C-42D4-BA5B-92951510A707}" type="presParOf" srcId="{0C0AB5EC-F526-47E6-B200-CB472BE63B70}" destId="{B3C76EB1-B479-4A67-8D08-AF6E9EF994D1}" srcOrd="8" destOrd="0" presId="urn:microsoft.com/office/officeart/2005/8/layout/list1"/>
    <dgm:cxn modelId="{2FA77D15-5376-424E-BDD3-A66581ECB4E4}" type="presParOf" srcId="{B3C76EB1-B479-4A67-8D08-AF6E9EF994D1}" destId="{FC8D13D4-83F3-4AF5-8E05-4BDC6228DADC}" srcOrd="0" destOrd="0" presId="urn:microsoft.com/office/officeart/2005/8/layout/list1"/>
    <dgm:cxn modelId="{E87A6694-98E0-484C-990F-AF7DCD2E946E}" type="presParOf" srcId="{B3C76EB1-B479-4A67-8D08-AF6E9EF994D1}" destId="{FACE5F50-89ED-4C1A-BF2F-1A89E87FDF4A}" srcOrd="1" destOrd="0" presId="urn:microsoft.com/office/officeart/2005/8/layout/list1"/>
    <dgm:cxn modelId="{BC4AAAB4-AA9D-4422-BEEA-47517635E341}" type="presParOf" srcId="{0C0AB5EC-F526-47E6-B200-CB472BE63B70}" destId="{F5350C2A-EE4E-4B9B-A6A7-58FB669CD1FF}" srcOrd="9" destOrd="0" presId="urn:microsoft.com/office/officeart/2005/8/layout/list1"/>
    <dgm:cxn modelId="{6D6AA5C5-3930-4C6B-9A25-03F283D3B6BF}" type="presParOf" srcId="{0C0AB5EC-F526-47E6-B200-CB472BE63B70}" destId="{012C8434-E2D2-4DDA-A618-D352845A66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78CC80-4957-49A7-A77E-378D27DC5A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2C6B8B-9AFC-4BE2-B2DC-4F9354DF235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7C2131AB-3239-4990-B948-D79D8BBF7317}" type="par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9AD4C412-5A0D-4417-B7F0-EFD21E18A980}" type="sib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2E9EEB39-9CDF-4C2A-9719-680596229901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BE24602A-7110-4877-B30F-DED18C87C56A}" type="par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7E523981-D886-4C82-99D6-8B455A08FC6F}" type="sib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ABD93BEE-3EED-402B-ABCC-BCB09DBBE4A8}">
      <dgm:prSet custT="1"/>
      <dgm:spPr>
        <a:solidFill>
          <a:srgbClr val="EDF2F9"/>
        </a:solidFill>
      </dgm:spPr>
      <dgm:t>
        <a:bodyPr/>
        <a:lstStyle/>
        <a:p>
          <a:r>
            <a:rPr lang="es-ES" sz="1200" b="0" dirty="0" smtClean="0">
              <a:latin typeface="Franklin Gothic Medium Cond" panose="020B0606030402020204" pitchFamily="34" charset="0"/>
              <a:ea typeface="Calibri"/>
              <a:cs typeface="Times New Roman"/>
            </a:rPr>
            <a:t>Alumnos y alumnas que cumplen 16 años en el año de realización</a:t>
          </a:r>
          <a:endParaRPr lang="es-ES" sz="1200" b="0" dirty="0">
            <a:latin typeface="Franklin Gothic Medium Cond" panose="020B0606030402020204" pitchFamily="34" charset="0"/>
          </a:endParaRPr>
        </a:p>
      </dgm:t>
    </dgm:pt>
    <dgm:pt modelId="{32EA3932-DD6D-4399-BB30-5114C4E349B2}" type="parTrans" cxnId="{895F01CA-8711-4E1F-8949-49CC84592A16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5E564C60-9DC4-4B43-81C9-9E7670C05381}" type="sibTrans" cxnId="{895F01CA-8711-4E1F-8949-49CC84592A16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6D4B851A-DCB1-4CEB-8723-64041E050435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59544510-8389-405A-BED6-3B879ED7F97D}" type="sib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150197DC-383E-4260-A279-781A62CD9AF9}" type="par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EFA554CC-E0DA-450B-B92D-38E5EBAC1900}">
      <dgm:prSet custT="1"/>
      <dgm:spPr>
        <a:solidFill>
          <a:srgbClr val="EDF2F9"/>
        </a:solidFill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Cada 3 años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1573C6B6-DB01-4301-AD90-8FDAF2153515}" type="par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24A5D950-7349-4395-85A5-A28E55340BAD}" type="sib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381AE1FC-799C-4768-8679-4E75138CB3BE}">
      <dgm:prSet custT="1"/>
      <dgm:spPr>
        <a:solidFill>
          <a:srgbClr val="EDF2F9"/>
        </a:solidFill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2022</a:t>
          </a:r>
          <a:endParaRPr lang="es-ES" sz="1400" dirty="0">
            <a:latin typeface="Franklin Gothic Medium Cond" panose="020B0606030402020204" pitchFamily="34" charset="0"/>
          </a:endParaRPr>
        </a:p>
      </dgm:t>
    </dgm:pt>
    <dgm:pt modelId="{A0388802-B2B5-4FD8-A4A9-945905754288}" type="par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44A618C0-9496-4A00-9CF7-B5F102D89334}" type="sib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0C0AB5EC-F526-47E6-B200-CB472BE63B70}" type="pres">
      <dgm:prSet presAssocID="{9278CC80-4957-49A7-A77E-378D27DC5A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EFDF35-8A57-4EC0-99AF-54EFEFE98F82}" type="pres">
      <dgm:prSet presAssocID="{A42C6B8B-9AFC-4BE2-B2DC-4F9354DF2354}" presName="parentLin" presStyleCnt="0"/>
      <dgm:spPr/>
    </dgm:pt>
    <dgm:pt modelId="{06946AA5-130D-4E27-A178-605827BFCE3F}" type="pres">
      <dgm:prSet presAssocID="{A42C6B8B-9AFC-4BE2-B2DC-4F9354DF235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670D465-0D35-4054-9D96-D7D33BF896E9}" type="pres">
      <dgm:prSet presAssocID="{A42C6B8B-9AFC-4BE2-B2DC-4F9354DF2354}" presName="parentText" presStyleLbl="node1" presStyleIdx="0" presStyleCnt="3" custScaleY="54592" custLinFactNeighborY="-72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CBB66-9290-44AF-AF70-972BBFA979FF}" type="pres">
      <dgm:prSet presAssocID="{A42C6B8B-9AFC-4BE2-B2DC-4F9354DF2354}" presName="negativeSpace" presStyleCnt="0"/>
      <dgm:spPr/>
    </dgm:pt>
    <dgm:pt modelId="{75768C56-457F-4368-893E-850157F28464}" type="pres">
      <dgm:prSet presAssocID="{A42C6B8B-9AFC-4BE2-B2DC-4F9354DF235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3D734-84E9-4D5E-8C8A-3132B0A4C9E3}" type="pres">
      <dgm:prSet presAssocID="{9AD4C412-5A0D-4417-B7F0-EFD21E18A980}" presName="spaceBetweenRectangles" presStyleCnt="0"/>
      <dgm:spPr/>
    </dgm:pt>
    <dgm:pt modelId="{55A1E063-DACB-4E5A-9988-D5A652D0D159}" type="pres">
      <dgm:prSet presAssocID="{6D4B851A-DCB1-4CEB-8723-64041E050435}" presName="parentLin" presStyleCnt="0"/>
      <dgm:spPr/>
    </dgm:pt>
    <dgm:pt modelId="{3609069C-0289-436F-8555-357B01849403}" type="pres">
      <dgm:prSet presAssocID="{6D4B851A-DCB1-4CEB-8723-64041E05043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197D69B-7249-4E43-8600-D21DAC5B8A5E}" type="pres">
      <dgm:prSet presAssocID="{6D4B851A-DCB1-4CEB-8723-64041E050435}" presName="parentText" presStyleLbl="node1" presStyleIdx="1" presStyleCnt="3" custScaleY="547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76331-0937-406A-8640-52A8B0EA82A2}" type="pres">
      <dgm:prSet presAssocID="{6D4B851A-DCB1-4CEB-8723-64041E050435}" presName="negativeSpace" presStyleCnt="0"/>
      <dgm:spPr/>
    </dgm:pt>
    <dgm:pt modelId="{D2EDCC12-2751-46CF-A720-015DB2C79BFF}" type="pres">
      <dgm:prSet presAssocID="{6D4B851A-DCB1-4CEB-8723-64041E05043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A97DC-A788-4054-95C6-224E5071B0CE}" type="pres">
      <dgm:prSet presAssocID="{59544510-8389-405A-BED6-3B879ED7F97D}" presName="spaceBetweenRectangles" presStyleCnt="0"/>
      <dgm:spPr/>
    </dgm:pt>
    <dgm:pt modelId="{B3C76EB1-B479-4A67-8D08-AF6E9EF994D1}" type="pres">
      <dgm:prSet presAssocID="{2E9EEB39-9CDF-4C2A-9719-680596229901}" presName="parentLin" presStyleCnt="0"/>
      <dgm:spPr/>
    </dgm:pt>
    <dgm:pt modelId="{FC8D13D4-83F3-4AF5-8E05-4BDC6228DADC}" type="pres">
      <dgm:prSet presAssocID="{2E9EEB39-9CDF-4C2A-9719-68059622990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FACE5F50-89ED-4C1A-BF2F-1A89E87FDF4A}" type="pres">
      <dgm:prSet presAssocID="{2E9EEB39-9CDF-4C2A-9719-680596229901}" presName="parentText" presStyleLbl="node1" presStyleIdx="2" presStyleCnt="3" custScaleY="8263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50C2A-EE4E-4B9B-A6A7-58FB669CD1FF}" type="pres">
      <dgm:prSet presAssocID="{2E9EEB39-9CDF-4C2A-9719-680596229901}" presName="negativeSpace" presStyleCnt="0"/>
      <dgm:spPr/>
    </dgm:pt>
    <dgm:pt modelId="{012C8434-E2D2-4DDA-A618-D352845A66ED}" type="pres">
      <dgm:prSet presAssocID="{2E9EEB39-9CDF-4C2A-9719-68059622990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5F01CA-8711-4E1F-8949-49CC84592A16}" srcId="{A42C6B8B-9AFC-4BE2-B2DC-4F9354DF2354}" destId="{ABD93BEE-3EED-402B-ABCC-BCB09DBBE4A8}" srcOrd="0" destOrd="0" parTransId="{32EA3932-DD6D-4399-BB30-5114C4E349B2}" sibTransId="{5E564C60-9DC4-4B43-81C9-9E7670C05381}"/>
    <dgm:cxn modelId="{EF05710E-83CF-4155-99BC-69AE68219A37}" srcId="{9278CC80-4957-49A7-A77E-378D27DC5A2F}" destId="{6D4B851A-DCB1-4CEB-8723-64041E050435}" srcOrd="1" destOrd="0" parTransId="{150197DC-383E-4260-A279-781A62CD9AF9}" sibTransId="{59544510-8389-405A-BED6-3B879ED7F97D}"/>
    <dgm:cxn modelId="{0B2F13C8-40C7-499A-AA7D-7DD8A6535ECD}" type="presOf" srcId="{2E9EEB39-9CDF-4C2A-9719-680596229901}" destId="{FACE5F50-89ED-4C1A-BF2F-1A89E87FDF4A}" srcOrd="1" destOrd="0" presId="urn:microsoft.com/office/officeart/2005/8/layout/list1"/>
    <dgm:cxn modelId="{ED523E6A-D2FE-4227-990A-12114CC643C7}" type="presOf" srcId="{A42C6B8B-9AFC-4BE2-B2DC-4F9354DF2354}" destId="{C670D465-0D35-4054-9D96-D7D33BF896E9}" srcOrd="1" destOrd="0" presId="urn:microsoft.com/office/officeart/2005/8/layout/list1"/>
    <dgm:cxn modelId="{7D5216A3-6730-4B69-A8F5-5A0C6AA72C48}" type="presOf" srcId="{6D4B851A-DCB1-4CEB-8723-64041E050435}" destId="{A197D69B-7249-4E43-8600-D21DAC5B8A5E}" srcOrd="1" destOrd="0" presId="urn:microsoft.com/office/officeart/2005/8/layout/list1"/>
    <dgm:cxn modelId="{94F1DAEA-B8D7-4CC2-889D-E25B5009DF6C}" type="presOf" srcId="{2E9EEB39-9CDF-4C2A-9719-680596229901}" destId="{FC8D13D4-83F3-4AF5-8E05-4BDC6228DADC}" srcOrd="0" destOrd="0" presId="urn:microsoft.com/office/officeart/2005/8/layout/list1"/>
    <dgm:cxn modelId="{F7BD2C26-855E-42A8-906E-1DD31C62DA1D}" srcId="{9278CC80-4957-49A7-A77E-378D27DC5A2F}" destId="{A42C6B8B-9AFC-4BE2-B2DC-4F9354DF2354}" srcOrd="0" destOrd="0" parTransId="{7C2131AB-3239-4990-B948-D79D8BBF7317}" sibTransId="{9AD4C412-5A0D-4417-B7F0-EFD21E18A980}"/>
    <dgm:cxn modelId="{3486EF25-8E23-4329-9A54-C417CF6E5AE8}" type="presOf" srcId="{6D4B851A-DCB1-4CEB-8723-64041E050435}" destId="{3609069C-0289-436F-8555-357B01849403}" srcOrd="0" destOrd="0" presId="urn:microsoft.com/office/officeart/2005/8/layout/list1"/>
    <dgm:cxn modelId="{978D3A0B-CBAD-4ACC-BB3D-DC5E5816F890}" type="presOf" srcId="{9278CC80-4957-49A7-A77E-378D27DC5A2F}" destId="{0C0AB5EC-F526-47E6-B200-CB472BE63B70}" srcOrd="0" destOrd="0" presId="urn:microsoft.com/office/officeart/2005/8/layout/list1"/>
    <dgm:cxn modelId="{8EF532C5-61FE-4354-BFAC-392AD2C20A0D}" type="presOf" srcId="{381AE1FC-799C-4768-8679-4E75138CB3BE}" destId="{012C8434-E2D2-4DDA-A618-D352845A66ED}" srcOrd="0" destOrd="0" presId="urn:microsoft.com/office/officeart/2005/8/layout/list1"/>
    <dgm:cxn modelId="{A4A119C0-62EE-4328-8B2D-5D89917623DC}" type="presOf" srcId="{A42C6B8B-9AFC-4BE2-B2DC-4F9354DF2354}" destId="{06946AA5-130D-4E27-A178-605827BFCE3F}" srcOrd="0" destOrd="0" presId="urn:microsoft.com/office/officeart/2005/8/layout/list1"/>
    <dgm:cxn modelId="{362FCC54-5A0E-41D9-B8D2-51BA2ABDA276}" type="presOf" srcId="{ABD93BEE-3EED-402B-ABCC-BCB09DBBE4A8}" destId="{75768C56-457F-4368-893E-850157F28464}" srcOrd="0" destOrd="0" presId="urn:microsoft.com/office/officeart/2005/8/layout/list1"/>
    <dgm:cxn modelId="{5DCE66CD-36BB-47BE-A8FD-D2754E1C5EF7}" srcId="{2E9EEB39-9CDF-4C2A-9719-680596229901}" destId="{381AE1FC-799C-4768-8679-4E75138CB3BE}" srcOrd="0" destOrd="0" parTransId="{A0388802-B2B5-4FD8-A4A9-945905754288}" sibTransId="{44A618C0-9496-4A00-9CF7-B5F102D89334}"/>
    <dgm:cxn modelId="{D12D790A-F582-4B8D-BFA3-73BACEA9A116}" type="presOf" srcId="{EFA554CC-E0DA-450B-B92D-38E5EBAC1900}" destId="{D2EDCC12-2751-46CF-A720-015DB2C79BFF}" srcOrd="0" destOrd="0" presId="urn:microsoft.com/office/officeart/2005/8/layout/list1"/>
    <dgm:cxn modelId="{DB10190F-AF3D-4661-9C4C-61FEA513B0FB}" srcId="{9278CC80-4957-49A7-A77E-378D27DC5A2F}" destId="{2E9EEB39-9CDF-4C2A-9719-680596229901}" srcOrd="2" destOrd="0" parTransId="{BE24602A-7110-4877-B30F-DED18C87C56A}" sibTransId="{7E523981-D886-4C82-99D6-8B455A08FC6F}"/>
    <dgm:cxn modelId="{E8BCAA6E-B30F-49FD-BDFD-0693C3432618}" srcId="{6D4B851A-DCB1-4CEB-8723-64041E050435}" destId="{EFA554CC-E0DA-450B-B92D-38E5EBAC1900}" srcOrd="0" destOrd="0" parTransId="{1573C6B6-DB01-4301-AD90-8FDAF2153515}" sibTransId="{24A5D950-7349-4395-85A5-A28E55340BAD}"/>
    <dgm:cxn modelId="{9D8B39A3-2D3D-4A50-A694-9645B2CB09CE}" type="presParOf" srcId="{0C0AB5EC-F526-47E6-B200-CB472BE63B70}" destId="{82EFDF35-8A57-4EC0-99AF-54EFEFE98F82}" srcOrd="0" destOrd="0" presId="urn:microsoft.com/office/officeart/2005/8/layout/list1"/>
    <dgm:cxn modelId="{2A3544CC-12D0-47CF-AE1B-1A07AFEF8DF2}" type="presParOf" srcId="{82EFDF35-8A57-4EC0-99AF-54EFEFE98F82}" destId="{06946AA5-130D-4E27-A178-605827BFCE3F}" srcOrd="0" destOrd="0" presId="urn:microsoft.com/office/officeart/2005/8/layout/list1"/>
    <dgm:cxn modelId="{ACF51B2D-FFD5-444B-85A6-BDEA473D46A2}" type="presParOf" srcId="{82EFDF35-8A57-4EC0-99AF-54EFEFE98F82}" destId="{C670D465-0D35-4054-9D96-D7D33BF896E9}" srcOrd="1" destOrd="0" presId="urn:microsoft.com/office/officeart/2005/8/layout/list1"/>
    <dgm:cxn modelId="{D87D3A44-9748-4F16-99E0-5C8EDB8E558D}" type="presParOf" srcId="{0C0AB5EC-F526-47E6-B200-CB472BE63B70}" destId="{807CBB66-9290-44AF-AF70-972BBFA979FF}" srcOrd="1" destOrd="0" presId="urn:microsoft.com/office/officeart/2005/8/layout/list1"/>
    <dgm:cxn modelId="{EA87F934-7A2B-439B-8934-5610EBE57872}" type="presParOf" srcId="{0C0AB5EC-F526-47E6-B200-CB472BE63B70}" destId="{75768C56-457F-4368-893E-850157F28464}" srcOrd="2" destOrd="0" presId="urn:microsoft.com/office/officeart/2005/8/layout/list1"/>
    <dgm:cxn modelId="{92495B55-75DB-4C56-9560-40B94E9B034E}" type="presParOf" srcId="{0C0AB5EC-F526-47E6-B200-CB472BE63B70}" destId="{EA13D734-84E9-4D5E-8C8A-3132B0A4C9E3}" srcOrd="3" destOrd="0" presId="urn:microsoft.com/office/officeart/2005/8/layout/list1"/>
    <dgm:cxn modelId="{BDC001E4-B586-45AC-885F-92C013793904}" type="presParOf" srcId="{0C0AB5EC-F526-47E6-B200-CB472BE63B70}" destId="{55A1E063-DACB-4E5A-9988-D5A652D0D159}" srcOrd="4" destOrd="0" presId="urn:microsoft.com/office/officeart/2005/8/layout/list1"/>
    <dgm:cxn modelId="{A07CB31D-9AA4-4F5A-B966-4B6DCEFAC62B}" type="presParOf" srcId="{55A1E063-DACB-4E5A-9988-D5A652D0D159}" destId="{3609069C-0289-436F-8555-357B01849403}" srcOrd="0" destOrd="0" presId="urn:microsoft.com/office/officeart/2005/8/layout/list1"/>
    <dgm:cxn modelId="{108AB553-B681-4CAA-B1E7-1F87A6430C5F}" type="presParOf" srcId="{55A1E063-DACB-4E5A-9988-D5A652D0D159}" destId="{A197D69B-7249-4E43-8600-D21DAC5B8A5E}" srcOrd="1" destOrd="0" presId="urn:microsoft.com/office/officeart/2005/8/layout/list1"/>
    <dgm:cxn modelId="{1829C890-D5A2-4F87-9DF3-ED053C333274}" type="presParOf" srcId="{0C0AB5EC-F526-47E6-B200-CB472BE63B70}" destId="{27976331-0937-406A-8640-52A8B0EA82A2}" srcOrd="5" destOrd="0" presId="urn:microsoft.com/office/officeart/2005/8/layout/list1"/>
    <dgm:cxn modelId="{9CFAC9F8-5225-471D-BB27-AFB14DADA753}" type="presParOf" srcId="{0C0AB5EC-F526-47E6-B200-CB472BE63B70}" destId="{D2EDCC12-2751-46CF-A720-015DB2C79BFF}" srcOrd="6" destOrd="0" presId="urn:microsoft.com/office/officeart/2005/8/layout/list1"/>
    <dgm:cxn modelId="{8E1FBD3C-FD88-48C0-9C20-C832329C2A17}" type="presParOf" srcId="{0C0AB5EC-F526-47E6-B200-CB472BE63B70}" destId="{C86A97DC-A788-4054-95C6-224E5071B0CE}" srcOrd="7" destOrd="0" presId="urn:microsoft.com/office/officeart/2005/8/layout/list1"/>
    <dgm:cxn modelId="{4E25A264-1B5C-42D4-BA5B-92951510A707}" type="presParOf" srcId="{0C0AB5EC-F526-47E6-B200-CB472BE63B70}" destId="{B3C76EB1-B479-4A67-8D08-AF6E9EF994D1}" srcOrd="8" destOrd="0" presId="urn:microsoft.com/office/officeart/2005/8/layout/list1"/>
    <dgm:cxn modelId="{2FA77D15-5376-424E-BDD3-A66581ECB4E4}" type="presParOf" srcId="{B3C76EB1-B479-4A67-8D08-AF6E9EF994D1}" destId="{FC8D13D4-83F3-4AF5-8E05-4BDC6228DADC}" srcOrd="0" destOrd="0" presId="urn:microsoft.com/office/officeart/2005/8/layout/list1"/>
    <dgm:cxn modelId="{E87A6694-98E0-484C-990F-AF7DCD2E946E}" type="presParOf" srcId="{B3C76EB1-B479-4A67-8D08-AF6E9EF994D1}" destId="{FACE5F50-89ED-4C1A-BF2F-1A89E87FDF4A}" srcOrd="1" destOrd="0" presId="urn:microsoft.com/office/officeart/2005/8/layout/list1"/>
    <dgm:cxn modelId="{BC4AAAB4-AA9D-4422-BEEA-47517635E341}" type="presParOf" srcId="{0C0AB5EC-F526-47E6-B200-CB472BE63B70}" destId="{F5350C2A-EE4E-4B9B-A6A7-58FB669CD1FF}" srcOrd="9" destOrd="0" presId="urn:microsoft.com/office/officeart/2005/8/layout/list1"/>
    <dgm:cxn modelId="{6D6AA5C5-3930-4C6B-9A25-03F283D3B6BF}" type="presParOf" srcId="{0C0AB5EC-F526-47E6-B200-CB472BE63B70}" destId="{012C8434-E2D2-4DDA-A618-D352845A66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78CC80-4957-49A7-A77E-378D27DC5A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2C6B8B-9AFC-4BE2-B2DC-4F9354DF2354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7C2131AB-3239-4990-B948-D79D8BBF7317}" type="par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9AD4C412-5A0D-4417-B7F0-EFD21E18A980}" type="sib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2E9EEB39-9CDF-4C2A-9719-680596229901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BE24602A-7110-4877-B30F-DED18C87C56A}" type="par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7E523981-D886-4C82-99D6-8B455A08FC6F}" type="sib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6D4B851A-DCB1-4CEB-8723-64041E050435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59544510-8389-405A-BED6-3B879ED7F97D}" type="sib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150197DC-383E-4260-A279-781A62CD9AF9}" type="par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EFA554CC-E0DA-450B-B92D-38E5EBAC190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F8FAF4"/>
        </a:solidFill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Cada 5 años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1573C6B6-DB01-4301-AD90-8FDAF2153515}" type="par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24A5D950-7349-4395-85A5-A28E55340BAD}" type="sib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381AE1FC-799C-4768-8679-4E75138CB3B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F8FAF4"/>
        </a:solidFill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2024</a:t>
          </a:r>
          <a:endParaRPr lang="es-ES" sz="1400" dirty="0">
            <a:latin typeface="Franklin Gothic Medium Cond" panose="020B0606030402020204" pitchFamily="34" charset="0"/>
          </a:endParaRPr>
        </a:p>
      </dgm:t>
    </dgm:pt>
    <dgm:pt modelId="{A0388802-B2B5-4FD8-A4A9-945905754288}" type="par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44A618C0-9496-4A00-9CF7-B5F102D89334}" type="sib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D7D4E3C2-08F7-4B89-9F25-545233E456B4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s-ES" sz="1200" b="0" dirty="0" smtClean="0">
              <a:latin typeface="Franklin Gothic Medium Cond" panose="020B0606030402020204" pitchFamily="34" charset="0"/>
              <a:ea typeface="Calibri"/>
              <a:cs typeface="Times New Roman"/>
            </a:rPr>
            <a:t>Profesorado y directores/as de Educación Primaria y Secundaria</a:t>
          </a:r>
          <a:endParaRPr lang="es-ES" sz="1200" dirty="0"/>
        </a:p>
      </dgm:t>
    </dgm:pt>
    <dgm:pt modelId="{35A0C3AA-D360-47D6-BCBD-790B7A3C5EC1}" type="parTrans" cxnId="{E4F31956-E5AA-44F3-B594-FEF5CB0C7AB4}">
      <dgm:prSet/>
      <dgm:spPr/>
      <dgm:t>
        <a:bodyPr/>
        <a:lstStyle/>
        <a:p>
          <a:endParaRPr lang="es-ES"/>
        </a:p>
      </dgm:t>
    </dgm:pt>
    <dgm:pt modelId="{58B68350-3AE4-4C0B-9B07-3DD16315035E}" type="sibTrans" cxnId="{E4F31956-E5AA-44F3-B594-FEF5CB0C7AB4}">
      <dgm:prSet/>
      <dgm:spPr/>
      <dgm:t>
        <a:bodyPr/>
        <a:lstStyle/>
        <a:p>
          <a:endParaRPr lang="es-ES"/>
        </a:p>
      </dgm:t>
    </dgm:pt>
    <dgm:pt modelId="{0C0AB5EC-F526-47E6-B200-CB472BE63B70}" type="pres">
      <dgm:prSet presAssocID="{9278CC80-4957-49A7-A77E-378D27DC5A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EFDF35-8A57-4EC0-99AF-54EFEFE98F82}" type="pres">
      <dgm:prSet presAssocID="{A42C6B8B-9AFC-4BE2-B2DC-4F9354DF2354}" presName="parentLin" presStyleCnt="0"/>
      <dgm:spPr/>
    </dgm:pt>
    <dgm:pt modelId="{06946AA5-130D-4E27-A178-605827BFCE3F}" type="pres">
      <dgm:prSet presAssocID="{A42C6B8B-9AFC-4BE2-B2DC-4F9354DF235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670D465-0D35-4054-9D96-D7D33BF896E9}" type="pres">
      <dgm:prSet presAssocID="{A42C6B8B-9AFC-4BE2-B2DC-4F9354DF2354}" presName="parentText" presStyleLbl="node1" presStyleIdx="0" presStyleCnt="3" custScaleY="54592" custLinFactNeighborY="-72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CBB66-9290-44AF-AF70-972BBFA979FF}" type="pres">
      <dgm:prSet presAssocID="{A42C6B8B-9AFC-4BE2-B2DC-4F9354DF2354}" presName="negativeSpace" presStyleCnt="0"/>
      <dgm:spPr/>
    </dgm:pt>
    <dgm:pt modelId="{75768C56-457F-4368-893E-850157F28464}" type="pres">
      <dgm:prSet presAssocID="{A42C6B8B-9AFC-4BE2-B2DC-4F9354DF235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3D734-84E9-4D5E-8C8A-3132B0A4C9E3}" type="pres">
      <dgm:prSet presAssocID="{9AD4C412-5A0D-4417-B7F0-EFD21E18A980}" presName="spaceBetweenRectangles" presStyleCnt="0"/>
      <dgm:spPr/>
    </dgm:pt>
    <dgm:pt modelId="{55A1E063-DACB-4E5A-9988-D5A652D0D159}" type="pres">
      <dgm:prSet presAssocID="{6D4B851A-DCB1-4CEB-8723-64041E050435}" presName="parentLin" presStyleCnt="0"/>
      <dgm:spPr/>
    </dgm:pt>
    <dgm:pt modelId="{3609069C-0289-436F-8555-357B01849403}" type="pres">
      <dgm:prSet presAssocID="{6D4B851A-DCB1-4CEB-8723-64041E05043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197D69B-7249-4E43-8600-D21DAC5B8A5E}" type="pres">
      <dgm:prSet presAssocID="{6D4B851A-DCB1-4CEB-8723-64041E050435}" presName="parentText" presStyleLbl="node1" presStyleIdx="1" presStyleCnt="3" custScaleY="547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76331-0937-406A-8640-52A8B0EA82A2}" type="pres">
      <dgm:prSet presAssocID="{6D4B851A-DCB1-4CEB-8723-64041E050435}" presName="negativeSpace" presStyleCnt="0"/>
      <dgm:spPr/>
    </dgm:pt>
    <dgm:pt modelId="{D2EDCC12-2751-46CF-A720-015DB2C79BFF}" type="pres">
      <dgm:prSet presAssocID="{6D4B851A-DCB1-4CEB-8723-64041E05043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A97DC-A788-4054-95C6-224E5071B0CE}" type="pres">
      <dgm:prSet presAssocID="{59544510-8389-405A-BED6-3B879ED7F97D}" presName="spaceBetweenRectangles" presStyleCnt="0"/>
      <dgm:spPr/>
    </dgm:pt>
    <dgm:pt modelId="{B3C76EB1-B479-4A67-8D08-AF6E9EF994D1}" type="pres">
      <dgm:prSet presAssocID="{2E9EEB39-9CDF-4C2A-9719-680596229901}" presName="parentLin" presStyleCnt="0"/>
      <dgm:spPr/>
    </dgm:pt>
    <dgm:pt modelId="{FC8D13D4-83F3-4AF5-8E05-4BDC6228DADC}" type="pres">
      <dgm:prSet presAssocID="{2E9EEB39-9CDF-4C2A-9719-68059622990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FACE5F50-89ED-4C1A-BF2F-1A89E87FDF4A}" type="pres">
      <dgm:prSet presAssocID="{2E9EEB39-9CDF-4C2A-9719-680596229901}" presName="parentText" presStyleLbl="node1" presStyleIdx="2" presStyleCnt="3" custScaleY="952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50C2A-EE4E-4B9B-A6A7-58FB669CD1FF}" type="pres">
      <dgm:prSet presAssocID="{2E9EEB39-9CDF-4C2A-9719-680596229901}" presName="negativeSpace" presStyleCnt="0"/>
      <dgm:spPr/>
    </dgm:pt>
    <dgm:pt modelId="{012C8434-E2D2-4DDA-A618-D352845A66ED}" type="pres">
      <dgm:prSet presAssocID="{2E9EEB39-9CDF-4C2A-9719-68059622990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F1DAEA-B8D7-4CC2-889D-E25B5009DF6C}" type="presOf" srcId="{2E9EEB39-9CDF-4C2A-9719-680596229901}" destId="{FC8D13D4-83F3-4AF5-8E05-4BDC6228DADC}" srcOrd="0" destOrd="0" presId="urn:microsoft.com/office/officeart/2005/8/layout/list1"/>
    <dgm:cxn modelId="{0B2F13C8-40C7-499A-AA7D-7DD8A6535ECD}" type="presOf" srcId="{2E9EEB39-9CDF-4C2A-9719-680596229901}" destId="{FACE5F50-89ED-4C1A-BF2F-1A89E87FDF4A}" srcOrd="1" destOrd="0" presId="urn:microsoft.com/office/officeart/2005/8/layout/list1"/>
    <dgm:cxn modelId="{5DCE66CD-36BB-47BE-A8FD-D2754E1C5EF7}" srcId="{2E9EEB39-9CDF-4C2A-9719-680596229901}" destId="{381AE1FC-799C-4768-8679-4E75138CB3BE}" srcOrd="0" destOrd="0" parTransId="{A0388802-B2B5-4FD8-A4A9-945905754288}" sibTransId="{44A618C0-9496-4A00-9CF7-B5F102D89334}"/>
    <dgm:cxn modelId="{DB10190F-AF3D-4661-9C4C-61FEA513B0FB}" srcId="{9278CC80-4957-49A7-A77E-378D27DC5A2F}" destId="{2E9EEB39-9CDF-4C2A-9719-680596229901}" srcOrd="2" destOrd="0" parTransId="{BE24602A-7110-4877-B30F-DED18C87C56A}" sibTransId="{7E523981-D886-4C82-99D6-8B455A08FC6F}"/>
    <dgm:cxn modelId="{7D5216A3-6730-4B69-A8F5-5A0C6AA72C48}" type="presOf" srcId="{6D4B851A-DCB1-4CEB-8723-64041E050435}" destId="{A197D69B-7249-4E43-8600-D21DAC5B8A5E}" srcOrd="1" destOrd="0" presId="urn:microsoft.com/office/officeart/2005/8/layout/list1"/>
    <dgm:cxn modelId="{EF05710E-83CF-4155-99BC-69AE68219A37}" srcId="{9278CC80-4957-49A7-A77E-378D27DC5A2F}" destId="{6D4B851A-DCB1-4CEB-8723-64041E050435}" srcOrd="1" destOrd="0" parTransId="{150197DC-383E-4260-A279-781A62CD9AF9}" sibTransId="{59544510-8389-405A-BED6-3B879ED7F97D}"/>
    <dgm:cxn modelId="{E8BCAA6E-B30F-49FD-BDFD-0693C3432618}" srcId="{6D4B851A-DCB1-4CEB-8723-64041E050435}" destId="{EFA554CC-E0DA-450B-B92D-38E5EBAC1900}" srcOrd="0" destOrd="0" parTransId="{1573C6B6-DB01-4301-AD90-8FDAF2153515}" sibTransId="{24A5D950-7349-4395-85A5-A28E55340BAD}"/>
    <dgm:cxn modelId="{8EF532C5-61FE-4354-BFAC-392AD2C20A0D}" type="presOf" srcId="{381AE1FC-799C-4768-8679-4E75138CB3BE}" destId="{012C8434-E2D2-4DDA-A618-D352845A66ED}" srcOrd="0" destOrd="0" presId="urn:microsoft.com/office/officeart/2005/8/layout/list1"/>
    <dgm:cxn modelId="{A4A119C0-62EE-4328-8B2D-5D89917623DC}" type="presOf" srcId="{A42C6B8B-9AFC-4BE2-B2DC-4F9354DF2354}" destId="{06946AA5-130D-4E27-A178-605827BFCE3F}" srcOrd="0" destOrd="0" presId="urn:microsoft.com/office/officeart/2005/8/layout/list1"/>
    <dgm:cxn modelId="{3486EF25-8E23-4329-9A54-C417CF6E5AE8}" type="presOf" srcId="{6D4B851A-DCB1-4CEB-8723-64041E050435}" destId="{3609069C-0289-436F-8555-357B01849403}" srcOrd="0" destOrd="0" presId="urn:microsoft.com/office/officeart/2005/8/layout/list1"/>
    <dgm:cxn modelId="{7AA2D43D-5EEC-4A44-AAD5-5A6894F10A57}" type="presOf" srcId="{D7D4E3C2-08F7-4B89-9F25-545233E456B4}" destId="{75768C56-457F-4368-893E-850157F28464}" srcOrd="0" destOrd="0" presId="urn:microsoft.com/office/officeart/2005/8/layout/list1"/>
    <dgm:cxn modelId="{F7BD2C26-855E-42A8-906E-1DD31C62DA1D}" srcId="{9278CC80-4957-49A7-A77E-378D27DC5A2F}" destId="{A42C6B8B-9AFC-4BE2-B2DC-4F9354DF2354}" srcOrd="0" destOrd="0" parTransId="{7C2131AB-3239-4990-B948-D79D8BBF7317}" sibTransId="{9AD4C412-5A0D-4417-B7F0-EFD21E18A980}"/>
    <dgm:cxn modelId="{D12D790A-F582-4B8D-BFA3-73BACEA9A116}" type="presOf" srcId="{EFA554CC-E0DA-450B-B92D-38E5EBAC1900}" destId="{D2EDCC12-2751-46CF-A720-015DB2C79BFF}" srcOrd="0" destOrd="0" presId="urn:microsoft.com/office/officeart/2005/8/layout/list1"/>
    <dgm:cxn modelId="{E4F31956-E5AA-44F3-B594-FEF5CB0C7AB4}" srcId="{A42C6B8B-9AFC-4BE2-B2DC-4F9354DF2354}" destId="{D7D4E3C2-08F7-4B89-9F25-545233E456B4}" srcOrd="0" destOrd="0" parTransId="{35A0C3AA-D360-47D6-BCBD-790B7A3C5EC1}" sibTransId="{58B68350-3AE4-4C0B-9B07-3DD16315035E}"/>
    <dgm:cxn modelId="{978D3A0B-CBAD-4ACC-BB3D-DC5E5816F890}" type="presOf" srcId="{9278CC80-4957-49A7-A77E-378D27DC5A2F}" destId="{0C0AB5EC-F526-47E6-B200-CB472BE63B70}" srcOrd="0" destOrd="0" presId="urn:microsoft.com/office/officeart/2005/8/layout/list1"/>
    <dgm:cxn modelId="{ED523E6A-D2FE-4227-990A-12114CC643C7}" type="presOf" srcId="{A42C6B8B-9AFC-4BE2-B2DC-4F9354DF2354}" destId="{C670D465-0D35-4054-9D96-D7D33BF896E9}" srcOrd="1" destOrd="0" presId="urn:microsoft.com/office/officeart/2005/8/layout/list1"/>
    <dgm:cxn modelId="{9D8B39A3-2D3D-4A50-A694-9645B2CB09CE}" type="presParOf" srcId="{0C0AB5EC-F526-47E6-B200-CB472BE63B70}" destId="{82EFDF35-8A57-4EC0-99AF-54EFEFE98F82}" srcOrd="0" destOrd="0" presId="urn:microsoft.com/office/officeart/2005/8/layout/list1"/>
    <dgm:cxn modelId="{2A3544CC-12D0-47CF-AE1B-1A07AFEF8DF2}" type="presParOf" srcId="{82EFDF35-8A57-4EC0-99AF-54EFEFE98F82}" destId="{06946AA5-130D-4E27-A178-605827BFCE3F}" srcOrd="0" destOrd="0" presId="urn:microsoft.com/office/officeart/2005/8/layout/list1"/>
    <dgm:cxn modelId="{ACF51B2D-FFD5-444B-85A6-BDEA473D46A2}" type="presParOf" srcId="{82EFDF35-8A57-4EC0-99AF-54EFEFE98F82}" destId="{C670D465-0D35-4054-9D96-D7D33BF896E9}" srcOrd="1" destOrd="0" presId="urn:microsoft.com/office/officeart/2005/8/layout/list1"/>
    <dgm:cxn modelId="{D87D3A44-9748-4F16-99E0-5C8EDB8E558D}" type="presParOf" srcId="{0C0AB5EC-F526-47E6-B200-CB472BE63B70}" destId="{807CBB66-9290-44AF-AF70-972BBFA979FF}" srcOrd="1" destOrd="0" presId="urn:microsoft.com/office/officeart/2005/8/layout/list1"/>
    <dgm:cxn modelId="{EA87F934-7A2B-439B-8934-5610EBE57872}" type="presParOf" srcId="{0C0AB5EC-F526-47E6-B200-CB472BE63B70}" destId="{75768C56-457F-4368-893E-850157F28464}" srcOrd="2" destOrd="0" presId="urn:microsoft.com/office/officeart/2005/8/layout/list1"/>
    <dgm:cxn modelId="{92495B55-75DB-4C56-9560-40B94E9B034E}" type="presParOf" srcId="{0C0AB5EC-F526-47E6-B200-CB472BE63B70}" destId="{EA13D734-84E9-4D5E-8C8A-3132B0A4C9E3}" srcOrd="3" destOrd="0" presId="urn:microsoft.com/office/officeart/2005/8/layout/list1"/>
    <dgm:cxn modelId="{BDC001E4-B586-45AC-885F-92C013793904}" type="presParOf" srcId="{0C0AB5EC-F526-47E6-B200-CB472BE63B70}" destId="{55A1E063-DACB-4E5A-9988-D5A652D0D159}" srcOrd="4" destOrd="0" presId="urn:microsoft.com/office/officeart/2005/8/layout/list1"/>
    <dgm:cxn modelId="{A07CB31D-9AA4-4F5A-B966-4B6DCEFAC62B}" type="presParOf" srcId="{55A1E063-DACB-4E5A-9988-D5A652D0D159}" destId="{3609069C-0289-436F-8555-357B01849403}" srcOrd="0" destOrd="0" presId="urn:microsoft.com/office/officeart/2005/8/layout/list1"/>
    <dgm:cxn modelId="{108AB553-B681-4CAA-B1E7-1F87A6430C5F}" type="presParOf" srcId="{55A1E063-DACB-4E5A-9988-D5A652D0D159}" destId="{A197D69B-7249-4E43-8600-D21DAC5B8A5E}" srcOrd="1" destOrd="0" presId="urn:microsoft.com/office/officeart/2005/8/layout/list1"/>
    <dgm:cxn modelId="{1829C890-D5A2-4F87-9DF3-ED053C333274}" type="presParOf" srcId="{0C0AB5EC-F526-47E6-B200-CB472BE63B70}" destId="{27976331-0937-406A-8640-52A8B0EA82A2}" srcOrd="5" destOrd="0" presId="urn:microsoft.com/office/officeart/2005/8/layout/list1"/>
    <dgm:cxn modelId="{9CFAC9F8-5225-471D-BB27-AFB14DADA753}" type="presParOf" srcId="{0C0AB5EC-F526-47E6-B200-CB472BE63B70}" destId="{D2EDCC12-2751-46CF-A720-015DB2C79BFF}" srcOrd="6" destOrd="0" presId="urn:microsoft.com/office/officeart/2005/8/layout/list1"/>
    <dgm:cxn modelId="{8E1FBD3C-FD88-48C0-9C20-C832329C2A17}" type="presParOf" srcId="{0C0AB5EC-F526-47E6-B200-CB472BE63B70}" destId="{C86A97DC-A788-4054-95C6-224E5071B0CE}" srcOrd="7" destOrd="0" presId="urn:microsoft.com/office/officeart/2005/8/layout/list1"/>
    <dgm:cxn modelId="{4E25A264-1B5C-42D4-BA5B-92951510A707}" type="presParOf" srcId="{0C0AB5EC-F526-47E6-B200-CB472BE63B70}" destId="{B3C76EB1-B479-4A67-8D08-AF6E9EF994D1}" srcOrd="8" destOrd="0" presId="urn:microsoft.com/office/officeart/2005/8/layout/list1"/>
    <dgm:cxn modelId="{2FA77D15-5376-424E-BDD3-A66581ECB4E4}" type="presParOf" srcId="{B3C76EB1-B479-4A67-8D08-AF6E9EF994D1}" destId="{FC8D13D4-83F3-4AF5-8E05-4BDC6228DADC}" srcOrd="0" destOrd="0" presId="urn:microsoft.com/office/officeart/2005/8/layout/list1"/>
    <dgm:cxn modelId="{E87A6694-98E0-484C-990F-AF7DCD2E946E}" type="presParOf" srcId="{B3C76EB1-B479-4A67-8D08-AF6E9EF994D1}" destId="{FACE5F50-89ED-4C1A-BF2F-1A89E87FDF4A}" srcOrd="1" destOrd="0" presId="urn:microsoft.com/office/officeart/2005/8/layout/list1"/>
    <dgm:cxn modelId="{BC4AAAB4-AA9D-4422-BEEA-47517635E341}" type="presParOf" srcId="{0C0AB5EC-F526-47E6-B200-CB472BE63B70}" destId="{F5350C2A-EE4E-4B9B-A6A7-58FB669CD1FF}" srcOrd="9" destOrd="0" presId="urn:microsoft.com/office/officeart/2005/8/layout/list1"/>
    <dgm:cxn modelId="{6D6AA5C5-3930-4C6B-9A25-03F283D3B6BF}" type="presParOf" srcId="{0C0AB5EC-F526-47E6-B200-CB472BE63B70}" destId="{012C8434-E2D2-4DDA-A618-D352845A66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78CC80-4957-49A7-A77E-378D27DC5A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2C6B8B-9AFC-4BE2-B2DC-4F9354DF2354}">
      <dgm:prSet phldrT="[Texto]" custT="1"/>
      <dgm:spPr>
        <a:solidFill>
          <a:srgbClr val="FF99CC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7C2131AB-3239-4990-B948-D79D8BBF7317}" type="par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9AD4C412-5A0D-4417-B7F0-EFD21E18A980}" type="sib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2E9EEB39-9CDF-4C2A-9719-680596229901}">
      <dgm:prSet phldrT="[Texto]" custT="1"/>
      <dgm:spPr>
        <a:solidFill>
          <a:srgbClr val="FF99CC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BE24602A-7110-4877-B30F-DED18C87C56A}" type="par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7E523981-D886-4C82-99D6-8B455A08FC6F}" type="sib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6D4B851A-DCB1-4CEB-8723-64041E050435}">
      <dgm:prSet phldrT="[Texto]" custT="1"/>
      <dgm:spPr>
        <a:solidFill>
          <a:srgbClr val="FF99CC"/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59544510-8389-405A-BED6-3B879ED7F97D}" type="sib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150197DC-383E-4260-A279-781A62CD9AF9}" type="par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EFA554CC-E0DA-450B-B92D-38E5EBAC190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7F5F9"/>
        </a:solidFill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Cada 10 años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1573C6B6-DB01-4301-AD90-8FDAF2153515}" type="par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24A5D950-7349-4395-85A5-A28E55340BAD}" type="sib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381AE1FC-799C-4768-8679-4E75138CB3B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7F5F9"/>
        </a:solidFill>
      </dgm:spPr>
      <dgm:t>
        <a:bodyPr/>
        <a:lstStyle/>
        <a:p>
          <a:r>
            <a:rPr lang="es-ES" sz="1400" dirty="0" smtClean="0">
              <a:latin typeface="Franklin Gothic Medium Cond" panose="020B0606030402020204" pitchFamily="34" charset="0"/>
            </a:rPr>
            <a:t>Segundo Ciclo</a:t>
          </a:r>
          <a:endParaRPr lang="es-ES" sz="1400" dirty="0">
            <a:latin typeface="Franklin Gothic Medium Cond" panose="020B0606030402020204" pitchFamily="34" charset="0"/>
          </a:endParaRPr>
        </a:p>
      </dgm:t>
    </dgm:pt>
    <dgm:pt modelId="{A0388802-B2B5-4FD8-A4A9-945905754288}" type="par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44A618C0-9496-4A00-9CF7-B5F102D89334}" type="sib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4649B1DE-E18D-4C48-A97B-5D6BA6CE5B79}">
      <dgm:prSet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s-ES" sz="1200" b="0" dirty="0" smtClean="0">
              <a:latin typeface="Franklin Gothic Medium Cond" panose="020B0606030402020204" pitchFamily="34" charset="0"/>
              <a:ea typeface="Calibri"/>
              <a:cs typeface="Times New Roman"/>
            </a:rPr>
            <a:t>Población adulta (16 a 65 años)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88A8E40C-916F-49EE-BA98-039814B5BD3B}" type="parTrans" cxnId="{F32FF248-EC8E-49F0-AA4F-CBA825AC598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39665C9E-FF3A-4217-9646-68E4C0791D99}" type="sibTrans" cxnId="{F32FF248-EC8E-49F0-AA4F-CBA825AC598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0C0AB5EC-F526-47E6-B200-CB472BE63B70}" type="pres">
      <dgm:prSet presAssocID="{9278CC80-4957-49A7-A77E-378D27DC5A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EFDF35-8A57-4EC0-99AF-54EFEFE98F82}" type="pres">
      <dgm:prSet presAssocID="{A42C6B8B-9AFC-4BE2-B2DC-4F9354DF2354}" presName="parentLin" presStyleCnt="0"/>
      <dgm:spPr/>
    </dgm:pt>
    <dgm:pt modelId="{06946AA5-130D-4E27-A178-605827BFCE3F}" type="pres">
      <dgm:prSet presAssocID="{A42C6B8B-9AFC-4BE2-B2DC-4F9354DF235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670D465-0D35-4054-9D96-D7D33BF896E9}" type="pres">
      <dgm:prSet presAssocID="{A42C6B8B-9AFC-4BE2-B2DC-4F9354DF2354}" presName="parentText" presStyleLbl="node1" presStyleIdx="0" presStyleCnt="3" custScaleY="54592" custLinFactNeighborY="-72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CBB66-9290-44AF-AF70-972BBFA979FF}" type="pres">
      <dgm:prSet presAssocID="{A42C6B8B-9AFC-4BE2-B2DC-4F9354DF2354}" presName="negativeSpace" presStyleCnt="0"/>
      <dgm:spPr/>
    </dgm:pt>
    <dgm:pt modelId="{75768C56-457F-4368-893E-850157F28464}" type="pres">
      <dgm:prSet presAssocID="{A42C6B8B-9AFC-4BE2-B2DC-4F9354DF235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3D734-84E9-4D5E-8C8A-3132B0A4C9E3}" type="pres">
      <dgm:prSet presAssocID="{9AD4C412-5A0D-4417-B7F0-EFD21E18A980}" presName="spaceBetweenRectangles" presStyleCnt="0"/>
      <dgm:spPr/>
    </dgm:pt>
    <dgm:pt modelId="{55A1E063-DACB-4E5A-9988-D5A652D0D159}" type="pres">
      <dgm:prSet presAssocID="{6D4B851A-DCB1-4CEB-8723-64041E050435}" presName="parentLin" presStyleCnt="0"/>
      <dgm:spPr/>
    </dgm:pt>
    <dgm:pt modelId="{3609069C-0289-436F-8555-357B01849403}" type="pres">
      <dgm:prSet presAssocID="{6D4B851A-DCB1-4CEB-8723-64041E05043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197D69B-7249-4E43-8600-D21DAC5B8A5E}" type="pres">
      <dgm:prSet presAssocID="{6D4B851A-DCB1-4CEB-8723-64041E050435}" presName="parentText" presStyleLbl="node1" presStyleIdx="1" presStyleCnt="3" custScaleY="547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76331-0937-406A-8640-52A8B0EA82A2}" type="pres">
      <dgm:prSet presAssocID="{6D4B851A-DCB1-4CEB-8723-64041E050435}" presName="negativeSpace" presStyleCnt="0"/>
      <dgm:spPr/>
    </dgm:pt>
    <dgm:pt modelId="{D2EDCC12-2751-46CF-A720-015DB2C79BFF}" type="pres">
      <dgm:prSet presAssocID="{6D4B851A-DCB1-4CEB-8723-64041E05043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A97DC-A788-4054-95C6-224E5071B0CE}" type="pres">
      <dgm:prSet presAssocID="{59544510-8389-405A-BED6-3B879ED7F97D}" presName="spaceBetweenRectangles" presStyleCnt="0"/>
      <dgm:spPr/>
    </dgm:pt>
    <dgm:pt modelId="{B3C76EB1-B479-4A67-8D08-AF6E9EF994D1}" type="pres">
      <dgm:prSet presAssocID="{2E9EEB39-9CDF-4C2A-9719-680596229901}" presName="parentLin" presStyleCnt="0"/>
      <dgm:spPr/>
    </dgm:pt>
    <dgm:pt modelId="{FC8D13D4-83F3-4AF5-8E05-4BDC6228DADC}" type="pres">
      <dgm:prSet presAssocID="{2E9EEB39-9CDF-4C2A-9719-68059622990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FACE5F50-89ED-4C1A-BF2F-1A89E87FDF4A}" type="pres">
      <dgm:prSet presAssocID="{2E9EEB39-9CDF-4C2A-9719-680596229901}" presName="parentText" presStyleLbl="node1" presStyleIdx="2" presStyleCnt="3" custScaleY="764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50C2A-EE4E-4B9B-A6A7-58FB669CD1FF}" type="pres">
      <dgm:prSet presAssocID="{2E9EEB39-9CDF-4C2A-9719-680596229901}" presName="negativeSpace" presStyleCnt="0"/>
      <dgm:spPr/>
    </dgm:pt>
    <dgm:pt modelId="{012C8434-E2D2-4DDA-A618-D352845A66ED}" type="pres">
      <dgm:prSet presAssocID="{2E9EEB39-9CDF-4C2A-9719-68059622990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05710E-83CF-4155-99BC-69AE68219A37}" srcId="{9278CC80-4957-49A7-A77E-378D27DC5A2F}" destId="{6D4B851A-DCB1-4CEB-8723-64041E050435}" srcOrd="1" destOrd="0" parTransId="{150197DC-383E-4260-A279-781A62CD9AF9}" sibTransId="{59544510-8389-405A-BED6-3B879ED7F97D}"/>
    <dgm:cxn modelId="{0B2F13C8-40C7-499A-AA7D-7DD8A6535ECD}" type="presOf" srcId="{2E9EEB39-9CDF-4C2A-9719-680596229901}" destId="{FACE5F50-89ED-4C1A-BF2F-1A89E87FDF4A}" srcOrd="1" destOrd="0" presId="urn:microsoft.com/office/officeart/2005/8/layout/list1"/>
    <dgm:cxn modelId="{ED523E6A-D2FE-4227-990A-12114CC643C7}" type="presOf" srcId="{A42C6B8B-9AFC-4BE2-B2DC-4F9354DF2354}" destId="{C670D465-0D35-4054-9D96-D7D33BF896E9}" srcOrd="1" destOrd="0" presId="urn:microsoft.com/office/officeart/2005/8/layout/list1"/>
    <dgm:cxn modelId="{7D5216A3-6730-4B69-A8F5-5A0C6AA72C48}" type="presOf" srcId="{6D4B851A-DCB1-4CEB-8723-64041E050435}" destId="{A197D69B-7249-4E43-8600-D21DAC5B8A5E}" srcOrd="1" destOrd="0" presId="urn:microsoft.com/office/officeart/2005/8/layout/list1"/>
    <dgm:cxn modelId="{94F1DAEA-B8D7-4CC2-889D-E25B5009DF6C}" type="presOf" srcId="{2E9EEB39-9CDF-4C2A-9719-680596229901}" destId="{FC8D13D4-83F3-4AF5-8E05-4BDC6228DADC}" srcOrd="0" destOrd="0" presId="urn:microsoft.com/office/officeart/2005/8/layout/list1"/>
    <dgm:cxn modelId="{F7BD2C26-855E-42A8-906E-1DD31C62DA1D}" srcId="{9278CC80-4957-49A7-A77E-378D27DC5A2F}" destId="{A42C6B8B-9AFC-4BE2-B2DC-4F9354DF2354}" srcOrd="0" destOrd="0" parTransId="{7C2131AB-3239-4990-B948-D79D8BBF7317}" sibTransId="{9AD4C412-5A0D-4417-B7F0-EFD21E18A980}"/>
    <dgm:cxn modelId="{C8141727-0896-4820-8B86-74B2493A318D}" type="presOf" srcId="{4649B1DE-E18D-4C48-A97B-5D6BA6CE5B79}" destId="{75768C56-457F-4368-893E-850157F28464}" srcOrd="0" destOrd="0" presId="urn:microsoft.com/office/officeart/2005/8/layout/list1"/>
    <dgm:cxn modelId="{3486EF25-8E23-4329-9A54-C417CF6E5AE8}" type="presOf" srcId="{6D4B851A-DCB1-4CEB-8723-64041E050435}" destId="{3609069C-0289-436F-8555-357B01849403}" srcOrd="0" destOrd="0" presId="urn:microsoft.com/office/officeart/2005/8/layout/list1"/>
    <dgm:cxn modelId="{978D3A0B-CBAD-4ACC-BB3D-DC5E5816F890}" type="presOf" srcId="{9278CC80-4957-49A7-A77E-378D27DC5A2F}" destId="{0C0AB5EC-F526-47E6-B200-CB472BE63B70}" srcOrd="0" destOrd="0" presId="urn:microsoft.com/office/officeart/2005/8/layout/list1"/>
    <dgm:cxn modelId="{F32FF248-EC8E-49F0-AA4F-CBA825AC5988}" srcId="{A42C6B8B-9AFC-4BE2-B2DC-4F9354DF2354}" destId="{4649B1DE-E18D-4C48-A97B-5D6BA6CE5B79}" srcOrd="0" destOrd="0" parTransId="{88A8E40C-916F-49EE-BA98-039814B5BD3B}" sibTransId="{39665C9E-FF3A-4217-9646-68E4C0791D99}"/>
    <dgm:cxn modelId="{8EF532C5-61FE-4354-BFAC-392AD2C20A0D}" type="presOf" srcId="{381AE1FC-799C-4768-8679-4E75138CB3BE}" destId="{012C8434-E2D2-4DDA-A618-D352845A66ED}" srcOrd="0" destOrd="0" presId="urn:microsoft.com/office/officeart/2005/8/layout/list1"/>
    <dgm:cxn modelId="{A4A119C0-62EE-4328-8B2D-5D89917623DC}" type="presOf" srcId="{A42C6B8B-9AFC-4BE2-B2DC-4F9354DF2354}" destId="{06946AA5-130D-4E27-A178-605827BFCE3F}" srcOrd="0" destOrd="0" presId="urn:microsoft.com/office/officeart/2005/8/layout/list1"/>
    <dgm:cxn modelId="{5DCE66CD-36BB-47BE-A8FD-D2754E1C5EF7}" srcId="{2E9EEB39-9CDF-4C2A-9719-680596229901}" destId="{381AE1FC-799C-4768-8679-4E75138CB3BE}" srcOrd="0" destOrd="0" parTransId="{A0388802-B2B5-4FD8-A4A9-945905754288}" sibTransId="{44A618C0-9496-4A00-9CF7-B5F102D89334}"/>
    <dgm:cxn modelId="{D12D790A-F582-4B8D-BFA3-73BACEA9A116}" type="presOf" srcId="{EFA554CC-E0DA-450B-B92D-38E5EBAC1900}" destId="{D2EDCC12-2751-46CF-A720-015DB2C79BFF}" srcOrd="0" destOrd="0" presId="urn:microsoft.com/office/officeart/2005/8/layout/list1"/>
    <dgm:cxn modelId="{DB10190F-AF3D-4661-9C4C-61FEA513B0FB}" srcId="{9278CC80-4957-49A7-A77E-378D27DC5A2F}" destId="{2E9EEB39-9CDF-4C2A-9719-680596229901}" srcOrd="2" destOrd="0" parTransId="{BE24602A-7110-4877-B30F-DED18C87C56A}" sibTransId="{7E523981-D886-4C82-99D6-8B455A08FC6F}"/>
    <dgm:cxn modelId="{E8BCAA6E-B30F-49FD-BDFD-0693C3432618}" srcId="{6D4B851A-DCB1-4CEB-8723-64041E050435}" destId="{EFA554CC-E0DA-450B-B92D-38E5EBAC1900}" srcOrd="0" destOrd="0" parTransId="{1573C6B6-DB01-4301-AD90-8FDAF2153515}" sibTransId="{24A5D950-7349-4395-85A5-A28E55340BAD}"/>
    <dgm:cxn modelId="{9D8B39A3-2D3D-4A50-A694-9645B2CB09CE}" type="presParOf" srcId="{0C0AB5EC-F526-47E6-B200-CB472BE63B70}" destId="{82EFDF35-8A57-4EC0-99AF-54EFEFE98F82}" srcOrd="0" destOrd="0" presId="urn:microsoft.com/office/officeart/2005/8/layout/list1"/>
    <dgm:cxn modelId="{2A3544CC-12D0-47CF-AE1B-1A07AFEF8DF2}" type="presParOf" srcId="{82EFDF35-8A57-4EC0-99AF-54EFEFE98F82}" destId="{06946AA5-130D-4E27-A178-605827BFCE3F}" srcOrd="0" destOrd="0" presId="urn:microsoft.com/office/officeart/2005/8/layout/list1"/>
    <dgm:cxn modelId="{ACF51B2D-FFD5-444B-85A6-BDEA473D46A2}" type="presParOf" srcId="{82EFDF35-8A57-4EC0-99AF-54EFEFE98F82}" destId="{C670D465-0D35-4054-9D96-D7D33BF896E9}" srcOrd="1" destOrd="0" presId="urn:microsoft.com/office/officeart/2005/8/layout/list1"/>
    <dgm:cxn modelId="{D87D3A44-9748-4F16-99E0-5C8EDB8E558D}" type="presParOf" srcId="{0C0AB5EC-F526-47E6-B200-CB472BE63B70}" destId="{807CBB66-9290-44AF-AF70-972BBFA979FF}" srcOrd="1" destOrd="0" presId="urn:microsoft.com/office/officeart/2005/8/layout/list1"/>
    <dgm:cxn modelId="{EA87F934-7A2B-439B-8934-5610EBE57872}" type="presParOf" srcId="{0C0AB5EC-F526-47E6-B200-CB472BE63B70}" destId="{75768C56-457F-4368-893E-850157F28464}" srcOrd="2" destOrd="0" presId="urn:microsoft.com/office/officeart/2005/8/layout/list1"/>
    <dgm:cxn modelId="{92495B55-75DB-4C56-9560-40B94E9B034E}" type="presParOf" srcId="{0C0AB5EC-F526-47E6-B200-CB472BE63B70}" destId="{EA13D734-84E9-4D5E-8C8A-3132B0A4C9E3}" srcOrd="3" destOrd="0" presId="urn:microsoft.com/office/officeart/2005/8/layout/list1"/>
    <dgm:cxn modelId="{BDC001E4-B586-45AC-885F-92C013793904}" type="presParOf" srcId="{0C0AB5EC-F526-47E6-B200-CB472BE63B70}" destId="{55A1E063-DACB-4E5A-9988-D5A652D0D159}" srcOrd="4" destOrd="0" presId="urn:microsoft.com/office/officeart/2005/8/layout/list1"/>
    <dgm:cxn modelId="{A07CB31D-9AA4-4F5A-B966-4B6DCEFAC62B}" type="presParOf" srcId="{55A1E063-DACB-4E5A-9988-D5A652D0D159}" destId="{3609069C-0289-436F-8555-357B01849403}" srcOrd="0" destOrd="0" presId="urn:microsoft.com/office/officeart/2005/8/layout/list1"/>
    <dgm:cxn modelId="{108AB553-B681-4CAA-B1E7-1F87A6430C5F}" type="presParOf" srcId="{55A1E063-DACB-4E5A-9988-D5A652D0D159}" destId="{A197D69B-7249-4E43-8600-D21DAC5B8A5E}" srcOrd="1" destOrd="0" presId="urn:microsoft.com/office/officeart/2005/8/layout/list1"/>
    <dgm:cxn modelId="{1829C890-D5A2-4F87-9DF3-ED053C333274}" type="presParOf" srcId="{0C0AB5EC-F526-47E6-B200-CB472BE63B70}" destId="{27976331-0937-406A-8640-52A8B0EA82A2}" srcOrd="5" destOrd="0" presId="urn:microsoft.com/office/officeart/2005/8/layout/list1"/>
    <dgm:cxn modelId="{9CFAC9F8-5225-471D-BB27-AFB14DADA753}" type="presParOf" srcId="{0C0AB5EC-F526-47E6-B200-CB472BE63B70}" destId="{D2EDCC12-2751-46CF-A720-015DB2C79BFF}" srcOrd="6" destOrd="0" presId="urn:microsoft.com/office/officeart/2005/8/layout/list1"/>
    <dgm:cxn modelId="{8E1FBD3C-FD88-48C0-9C20-C832329C2A17}" type="presParOf" srcId="{0C0AB5EC-F526-47E6-B200-CB472BE63B70}" destId="{C86A97DC-A788-4054-95C6-224E5071B0CE}" srcOrd="7" destOrd="0" presId="urn:microsoft.com/office/officeart/2005/8/layout/list1"/>
    <dgm:cxn modelId="{4E25A264-1B5C-42D4-BA5B-92951510A707}" type="presParOf" srcId="{0C0AB5EC-F526-47E6-B200-CB472BE63B70}" destId="{B3C76EB1-B479-4A67-8D08-AF6E9EF994D1}" srcOrd="8" destOrd="0" presId="urn:microsoft.com/office/officeart/2005/8/layout/list1"/>
    <dgm:cxn modelId="{2FA77D15-5376-424E-BDD3-A66581ECB4E4}" type="presParOf" srcId="{B3C76EB1-B479-4A67-8D08-AF6E9EF994D1}" destId="{FC8D13D4-83F3-4AF5-8E05-4BDC6228DADC}" srcOrd="0" destOrd="0" presId="urn:microsoft.com/office/officeart/2005/8/layout/list1"/>
    <dgm:cxn modelId="{E87A6694-98E0-484C-990F-AF7DCD2E946E}" type="presParOf" srcId="{B3C76EB1-B479-4A67-8D08-AF6E9EF994D1}" destId="{FACE5F50-89ED-4C1A-BF2F-1A89E87FDF4A}" srcOrd="1" destOrd="0" presId="urn:microsoft.com/office/officeart/2005/8/layout/list1"/>
    <dgm:cxn modelId="{BC4AAAB4-AA9D-4422-BEEA-47517635E341}" type="presParOf" srcId="{0C0AB5EC-F526-47E6-B200-CB472BE63B70}" destId="{F5350C2A-EE4E-4B9B-A6A7-58FB669CD1FF}" srcOrd="9" destOrd="0" presId="urn:microsoft.com/office/officeart/2005/8/layout/list1"/>
    <dgm:cxn modelId="{6D6AA5C5-3930-4C6B-9A25-03F283D3B6BF}" type="presParOf" srcId="{0C0AB5EC-F526-47E6-B200-CB472BE63B70}" destId="{012C8434-E2D2-4DDA-A618-D352845A66ED}" srcOrd="10" destOrd="0" presId="urn:microsoft.com/office/officeart/2005/8/layout/list1"/>
  </dgm:cxnLst>
  <dgm:bg/>
  <dgm:whole>
    <a:ln>
      <a:solidFill>
        <a:schemeClr val="accent4"/>
      </a:solidFill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78CC80-4957-49A7-A77E-378D27DC5A2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2C6B8B-9AFC-4BE2-B2DC-4F9354DF2354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7C2131AB-3239-4990-B948-D79D8BBF7317}" type="par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9AD4C412-5A0D-4417-B7F0-EFD21E18A980}" type="sibTrans" cxnId="{F7BD2C26-855E-42A8-906E-1DD31C62DA1D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2E9EEB39-9CDF-4C2A-9719-680596229901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BE24602A-7110-4877-B30F-DED18C87C56A}" type="par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7E523981-D886-4C82-99D6-8B455A08FC6F}" type="sibTrans" cxnId="{DB10190F-AF3D-4661-9C4C-61FEA513B0FB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6D4B851A-DCB1-4CEB-8723-64041E050435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400" b="1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spc="200" baseline="0" dirty="0">
            <a:latin typeface="Franklin Gothic Medium Cond" panose="020B0606030402020204" pitchFamily="34" charset="0"/>
          </a:endParaRPr>
        </a:p>
      </dgm:t>
    </dgm:pt>
    <dgm:pt modelId="{59544510-8389-405A-BED6-3B879ED7F97D}" type="sib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150197DC-383E-4260-A279-781A62CD9AF9}" type="parTrans" cxnId="{EF05710E-83CF-4155-99BC-69AE68219A37}">
      <dgm:prSet/>
      <dgm:spPr/>
      <dgm:t>
        <a:bodyPr/>
        <a:lstStyle/>
        <a:p>
          <a:endParaRPr lang="es-ES" sz="1600">
            <a:latin typeface="Franklin Gothic Medium Cond" panose="020B0606030402020204" pitchFamily="34" charset="0"/>
          </a:endParaRPr>
        </a:p>
      </dgm:t>
    </dgm:pt>
    <dgm:pt modelId="{EFA554CC-E0DA-450B-B92D-38E5EBAC190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7F5F9"/>
        </a:solidFill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Primera edición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1573C6B6-DB01-4301-AD90-8FDAF2153515}" type="par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24A5D950-7349-4395-85A5-A28E55340BAD}" type="sibTrans" cxnId="{E8BCAA6E-B30F-49FD-BDFD-0693C343261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381AE1FC-799C-4768-8679-4E75138CB3B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7F5F9"/>
        </a:solidFill>
      </dgm:spPr>
      <dgm:t>
        <a:bodyPr/>
        <a:lstStyle/>
        <a:p>
          <a:r>
            <a:rPr lang="es-ES" sz="1200" dirty="0" smtClean="0">
              <a:latin typeface="Franklin Gothic Medium Cond" panose="020B0606030402020204" pitchFamily="34" charset="0"/>
            </a:rPr>
            <a:t>2022</a:t>
          </a:r>
          <a:endParaRPr lang="es-ES" sz="1400" dirty="0">
            <a:latin typeface="Franklin Gothic Medium Cond" panose="020B0606030402020204" pitchFamily="34" charset="0"/>
          </a:endParaRPr>
        </a:p>
      </dgm:t>
    </dgm:pt>
    <dgm:pt modelId="{A0388802-B2B5-4FD8-A4A9-945905754288}" type="par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44A618C0-9496-4A00-9CF7-B5F102D89334}" type="sibTrans" cxnId="{5DCE66CD-36BB-47BE-A8FD-D2754E1C5EF7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4649B1DE-E18D-4C48-A97B-5D6BA6CE5B79}">
      <dgm:prSet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s-ES" sz="1200" b="0" dirty="0" smtClean="0">
              <a:latin typeface="Franklin Gothic Medium Cond" panose="020B0606030402020204" pitchFamily="34" charset="0"/>
              <a:ea typeface="Calibri"/>
              <a:cs typeface="Times New Roman"/>
            </a:rPr>
            <a:t>Alumnado de 10 años y/o 15 años</a:t>
          </a:r>
          <a:endParaRPr lang="es-ES" sz="1200" dirty="0">
            <a:latin typeface="Franklin Gothic Medium Cond" panose="020B0606030402020204" pitchFamily="34" charset="0"/>
          </a:endParaRPr>
        </a:p>
      </dgm:t>
    </dgm:pt>
    <dgm:pt modelId="{88A8E40C-916F-49EE-BA98-039814B5BD3B}" type="parTrans" cxnId="{F32FF248-EC8E-49F0-AA4F-CBA825AC598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39665C9E-FF3A-4217-9646-68E4C0791D99}" type="sibTrans" cxnId="{F32FF248-EC8E-49F0-AA4F-CBA825AC5988}">
      <dgm:prSet/>
      <dgm:spPr/>
      <dgm:t>
        <a:bodyPr/>
        <a:lstStyle/>
        <a:p>
          <a:endParaRPr lang="es-ES">
            <a:latin typeface="Franklin Gothic Medium Cond" panose="020B0606030402020204" pitchFamily="34" charset="0"/>
          </a:endParaRPr>
        </a:p>
      </dgm:t>
    </dgm:pt>
    <dgm:pt modelId="{0C0AB5EC-F526-47E6-B200-CB472BE63B70}" type="pres">
      <dgm:prSet presAssocID="{9278CC80-4957-49A7-A77E-378D27DC5A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EFDF35-8A57-4EC0-99AF-54EFEFE98F82}" type="pres">
      <dgm:prSet presAssocID="{A42C6B8B-9AFC-4BE2-B2DC-4F9354DF2354}" presName="parentLin" presStyleCnt="0"/>
      <dgm:spPr/>
    </dgm:pt>
    <dgm:pt modelId="{06946AA5-130D-4E27-A178-605827BFCE3F}" type="pres">
      <dgm:prSet presAssocID="{A42C6B8B-9AFC-4BE2-B2DC-4F9354DF235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670D465-0D35-4054-9D96-D7D33BF896E9}" type="pres">
      <dgm:prSet presAssocID="{A42C6B8B-9AFC-4BE2-B2DC-4F9354DF2354}" presName="parentText" presStyleLbl="node1" presStyleIdx="0" presStyleCnt="3" custScaleY="54592" custLinFactNeighborY="-72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CBB66-9290-44AF-AF70-972BBFA979FF}" type="pres">
      <dgm:prSet presAssocID="{A42C6B8B-9AFC-4BE2-B2DC-4F9354DF2354}" presName="negativeSpace" presStyleCnt="0"/>
      <dgm:spPr/>
    </dgm:pt>
    <dgm:pt modelId="{75768C56-457F-4368-893E-850157F28464}" type="pres">
      <dgm:prSet presAssocID="{A42C6B8B-9AFC-4BE2-B2DC-4F9354DF235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3D734-84E9-4D5E-8C8A-3132B0A4C9E3}" type="pres">
      <dgm:prSet presAssocID="{9AD4C412-5A0D-4417-B7F0-EFD21E18A980}" presName="spaceBetweenRectangles" presStyleCnt="0"/>
      <dgm:spPr/>
    </dgm:pt>
    <dgm:pt modelId="{55A1E063-DACB-4E5A-9988-D5A652D0D159}" type="pres">
      <dgm:prSet presAssocID="{6D4B851A-DCB1-4CEB-8723-64041E050435}" presName="parentLin" presStyleCnt="0"/>
      <dgm:spPr/>
    </dgm:pt>
    <dgm:pt modelId="{3609069C-0289-436F-8555-357B01849403}" type="pres">
      <dgm:prSet presAssocID="{6D4B851A-DCB1-4CEB-8723-64041E05043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197D69B-7249-4E43-8600-D21DAC5B8A5E}" type="pres">
      <dgm:prSet presAssocID="{6D4B851A-DCB1-4CEB-8723-64041E050435}" presName="parentText" presStyleLbl="node1" presStyleIdx="1" presStyleCnt="3" custScaleY="5478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976331-0937-406A-8640-52A8B0EA82A2}" type="pres">
      <dgm:prSet presAssocID="{6D4B851A-DCB1-4CEB-8723-64041E050435}" presName="negativeSpace" presStyleCnt="0"/>
      <dgm:spPr/>
    </dgm:pt>
    <dgm:pt modelId="{D2EDCC12-2751-46CF-A720-015DB2C79BFF}" type="pres">
      <dgm:prSet presAssocID="{6D4B851A-DCB1-4CEB-8723-64041E05043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6A97DC-A788-4054-95C6-224E5071B0CE}" type="pres">
      <dgm:prSet presAssocID="{59544510-8389-405A-BED6-3B879ED7F97D}" presName="spaceBetweenRectangles" presStyleCnt="0"/>
      <dgm:spPr/>
    </dgm:pt>
    <dgm:pt modelId="{B3C76EB1-B479-4A67-8D08-AF6E9EF994D1}" type="pres">
      <dgm:prSet presAssocID="{2E9EEB39-9CDF-4C2A-9719-680596229901}" presName="parentLin" presStyleCnt="0"/>
      <dgm:spPr/>
    </dgm:pt>
    <dgm:pt modelId="{FC8D13D4-83F3-4AF5-8E05-4BDC6228DADC}" type="pres">
      <dgm:prSet presAssocID="{2E9EEB39-9CDF-4C2A-9719-68059622990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FACE5F50-89ED-4C1A-BF2F-1A89E87FDF4A}" type="pres">
      <dgm:prSet presAssocID="{2E9EEB39-9CDF-4C2A-9719-680596229901}" presName="parentText" presStyleLbl="node1" presStyleIdx="2" presStyleCnt="3" custScaleY="7647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50C2A-EE4E-4B9B-A6A7-58FB669CD1FF}" type="pres">
      <dgm:prSet presAssocID="{2E9EEB39-9CDF-4C2A-9719-680596229901}" presName="negativeSpace" presStyleCnt="0"/>
      <dgm:spPr/>
    </dgm:pt>
    <dgm:pt modelId="{012C8434-E2D2-4DDA-A618-D352845A66ED}" type="pres">
      <dgm:prSet presAssocID="{2E9EEB39-9CDF-4C2A-9719-68059622990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05710E-83CF-4155-99BC-69AE68219A37}" srcId="{9278CC80-4957-49A7-A77E-378D27DC5A2F}" destId="{6D4B851A-DCB1-4CEB-8723-64041E050435}" srcOrd="1" destOrd="0" parTransId="{150197DC-383E-4260-A279-781A62CD9AF9}" sibTransId="{59544510-8389-405A-BED6-3B879ED7F97D}"/>
    <dgm:cxn modelId="{0B2F13C8-40C7-499A-AA7D-7DD8A6535ECD}" type="presOf" srcId="{2E9EEB39-9CDF-4C2A-9719-680596229901}" destId="{FACE5F50-89ED-4C1A-BF2F-1A89E87FDF4A}" srcOrd="1" destOrd="0" presId="urn:microsoft.com/office/officeart/2005/8/layout/list1"/>
    <dgm:cxn modelId="{ED523E6A-D2FE-4227-990A-12114CC643C7}" type="presOf" srcId="{A42C6B8B-9AFC-4BE2-B2DC-4F9354DF2354}" destId="{C670D465-0D35-4054-9D96-D7D33BF896E9}" srcOrd="1" destOrd="0" presId="urn:microsoft.com/office/officeart/2005/8/layout/list1"/>
    <dgm:cxn modelId="{7D5216A3-6730-4B69-A8F5-5A0C6AA72C48}" type="presOf" srcId="{6D4B851A-DCB1-4CEB-8723-64041E050435}" destId="{A197D69B-7249-4E43-8600-D21DAC5B8A5E}" srcOrd="1" destOrd="0" presId="urn:microsoft.com/office/officeart/2005/8/layout/list1"/>
    <dgm:cxn modelId="{94F1DAEA-B8D7-4CC2-889D-E25B5009DF6C}" type="presOf" srcId="{2E9EEB39-9CDF-4C2A-9719-680596229901}" destId="{FC8D13D4-83F3-4AF5-8E05-4BDC6228DADC}" srcOrd="0" destOrd="0" presId="urn:microsoft.com/office/officeart/2005/8/layout/list1"/>
    <dgm:cxn modelId="{F7BD2C26-855E-42A8-906E-1DD31C62DA1D}" srcId="{9278CC80-4957-49A7-A77E-378D27DC5A2F}" destId="{A42C6B8B-9AFC-4BE2-B2DC-4F9354DF2354}" srcOrd="0" destOrd="0" parTransId="{7C2131AB-3239-4990-B948-D79D8BBF7317}" sibTransId="{9AD4C412-5A0D-4417-B7F0-EFD21E18A980}"/>
    <dgm:cxn modelId="{C8141727-0896-4820-8B86-74B2493A318D}" type="presOf" srcId="{4649B1DE-E18D-4C48-A97B-5D6BA6CE5B79}" destId="{75768C56-457F-4368-893E-850157F28464}" srcOrd="0" destOrd="0" presId="urn:microsoft.com/office/officeart/2005/8/layout/list1"/>
    <dgm:cxn modelId="{3486EF25-8E23-4329-9A54-C417CF6E5AE8}" type="presOf" srcId="{6D4B851A-DCB1-4CEB-8723-64041E050435}" destId="{3609069C-0289-436F-8555-357B01849403}" srcOrd="0" destOrd="0" presId="urn:microsoft.com/office/officeart/2005/8/layout/list1"/>
    <dgm:cxn modelId="{978D3A0B-CBAD-4ACC-BB3D-DC5E5816F890}" type="presOf" srcId="{9278CC80-4957-49A7-A77E-378D27DC5A2F}" destId="{0C0AB5EC-F526-47E6-B200-CB472BE63B70}" srcOrd="0" destOrd="0" presId="urn:microsoft.com/office/officeart/2005/8/layout/list1"/>
    <dgm:cxn modelId="{F32FF248-EC8E-49F0-AA4F-CBA825AC5988}" srcId="{A42C6B8B-9AFC-4BE2-B2DC-4F9354DF2354}" destId="{4649B1DE-E18D-4C48-A97B-5D6BA6CE5B79}" srcOrd="0" destOrd="0" parTransId="{88A8E40C-916F-49EE-BA98-039814B5BD3B}" sibTransId="{39665C9E-FF3A-4217-9646-68E4C0791D99}"/>
    <dgm:cxn modelId="{8EF532C5-61FE-4354-BFAC-392AD2C20A0D}" type="presOf" srcId="{381AE1FC-799C-4768-8679-4E75138CB3BE}" destId="{012C8434-E2D2-4DDA-A618-D352845A66ED}" srcOrd="0" destOrd="0" presId="urn:microsoft.com/office/officeart/2005/8/layout/list1"/>
    <dgm:cxn modelId="{A4A119C0-62EE-4328-8B2D-5D89917623DC}" type="presOf" srcId="{A42C6B8B-9AFC-4BE2-B2DC-4F9354DF2354}" destId="{06946AA5-130D-4E27-A178-605827BFCE3F}" srcOrd="0" destOrd="0" presId="urn:microsoft.com/office/officeart/2005/8/layout/list1"/>
    <dgm:cxn modelId="{5DCE66CD-36BB-47BE-A8FD-D2754E1C5EF7}" srcId="{2E9EEB39-9CDF-4C2A-9719-680596229901}" destId="{381AE1FC-799C-4768-8679-4E75138CB3BE}" srcOrd="0" destOrd="0" parTransId="{A0388802-B2B5-4FD8-A4A9-945905754288}" sibTransId="{44A618C0-9496-4A00-9CF7-B5F102D89334}"/>
    <dgm:cxn modelId="{D12D790A-F582-4B8D-BFA3-73BACEA9A116}" type="presOf" srcId="{EFA554CC-E0DA-450B-B92D-38E5EBAC1900}" destId="{D2EDCC12-2751-46CF-A720-015DB2C79BFF}" srcOrd="0" destOrd="0" presId="urn:microsoft.com/office/officeart/2005/8/layout/list1"/>
    <dgm:cxn modelId="{DB10190F-AF3D-4661-9C4C-61FEA513B0FB}" srcId="{9278CC80-4957-49A7-A77E-378D27DC5A2F}" destId="{2E9EEB39-9CDF-4C2A-9719-680596229901}" srcOrd="2" destOrd="0" parTransId="{BE24602A-7110-4877-B30F-DED18C87C56A}" sibTransId="{7E523981-D886-4C82-99D6-8B455A08FC6F}"/>
    <dgm:cxn modelId="{E8BCAA6E-B30F-49FD-BDFD-0693C3432618}" srcId="{6D4B851A-DCB1-4CEB-8723-64041E050435}" destId="{EFA554CC-E0DA-450B-B92D-38E5EBAC1900}" srcOrd="0" destOrd="0" parTransId="{1573C6B6-DB01-4301-AD90-8FDAF2153515}" sibTransId="{24A5D950-7349-4395-85A5-A28E55340BAD}"/>
    <dgm:cxn modelId="{9D8B39A3-2D3D-4A50-A694-9645B2CB09CE}" type="presParOf" srcId="{0C0AB5EC-F526-47E6-B200-CB472BE63B70}" destId="{82EFDF35-8A57-4EC0-99AF-54EFEFE98F82}" srcOrd="0" destOrd="0" presId="urn:microsoft.com/office/officeart/2005/8/layout/list1"/>
    <dgm:cxn modelId="{2A3544CC-12D0-47CF-AE1B-1A07AFEF8DF2}" type="presParOf" srcId="{82EFDF35-8A57-4EC0-99AF-54EFEFE98F82}" destId="{06946AA5-130D-4E27-A178-605827BFCE3F}" srcOrd="0" destOrd="0" presId="urn:microsoft.com/office/officeart/2005/8/layout/list1"/>
    <dgm:cxn modelId="{ACF51B2D-FFD5-444B-85A6-BDEA473D46A2}" type="presParOf" srcId="{82EFDF35-8A57-4EC0-99AF-54EFEFE98F82}" destId="{C670D465-0D35-4054-9D96-D7D33BF896E9}" srcOrd="1" destOrd="0" presId="urn:microsoft.com/office/officeart/2005/8/layout/list1"/>
    <dgm:cxn modelId="{D87D3A44-9748-4F16-99E0-5C8EDB8E558D}" type="presParOf" srcId="{0C0AB5EC-F526-47E6-B200-CB472BE63B70}" destId="{807CBB66-9290-44AF-AF70-972BBFA979FF}" srcOrd="1" destOrd="0" presId="urn:microsoft.com/office/officeart/2005/8/layout/list1"/>
    <dgm:cxn modelId="{EA87F934-7A2B-439B-8934-5610EBE57872}" type="presParOf" srcId="{0C0AB5EC-F526-47E6-B200-CB472BE63B70}" destId="{75768C56-457F-4368-893E-850157F28464}" srcOrd="2" destOrd="0" presId="urn:microsoft.com/office/officeart/2005/8/layout/list1"/>
    <dgm:cxn modelId="{92495B55-75DB-4C56-9560-40B94E9B034E}" type="presParOf" srcId="{0C0AB5EC-F526-47E6-B200-CB472BE63B70}" destId="{EA13D734-84E9-4D5E-8C8A-3132B0A4C9E3}" srcOrd="3" destOrd="0" presId="urn:microsoft.com/office/officeart/2005/8/layout/list1"/>
    <dgm:cxn modelId="{BDC001E4-B586-45AC-885F-92C013793904}" type="presParOf" srcId="{0C0AB5EC-F526-47E6-B200-CB472BE63B70}" destId="{55A1E063-DACB-4E5A-9988-D5A652D0D159}" srcOrd="4" destOrd="0" presId="urn:microsoft.com/office/officeart/2005/8/layout/list1"/>
    <dgm:cxn modelId="{A07CB31D-9AA4-4F5A-B966-4B6DCEFAC62B}" type="presParOf" srcId="{55A1E063-DACB-4E5A-9988-D5A652D0D159}" destId="{3609069C-0289-436F-8555-357B01849403}" srcOrd="0" destOrd="0" presId="urn:microsoft.com/office/officeart/2005/8/layout/list1"/>
    <dgm:cxn modelId="{108AB553-B681-4CAA-B1E7-1F87A6430C5F}" type="presParOf" srcId="{55A1E063-DACB-4E5A-9988-D5A652D0D159}" destId="{A197D69B-7249-4E43-8600-D21DAC5B8A5E}" srcOrd="1" destOrd="0" presId="urn:microsoft.com/office/officeart/2005/8/layout/list1"/>
    <dgm:cxn modelId="{1829C890-D5A2-4F87-9DF3-ED053C333274}" type="presParOf" srcId="{0C0AB5EC-F526-47E6-B200-CB472BE63B70}" destId="{27976331-0937-406A-8640-52A8B0EA82A2}" srcOrd="5" destOrd="0" presId="urn:microsoft.com/office/officeart/2005/8/layout/list1"/>
    <dgm:cxn modelId="{9CFAC9F8-5225-471D-BB27-AFB14DADA753}" type="presParOf" srcId="{0C0AB5EC-F526-47E6-B200-CB472BE63B70}" destId="{D2EDCC12-2751-46CF-A720-015DB2C79BFF}" srcOrd="6" destOrd="0" presId="urn:microsoft.com/office/officeart/2005/8/layout/list1"/>
    <dgm:cxn modelId="{8E1FBD3C-FD88-48C0-9C20-C832329C2A17}" type="presParOf" srcId="{0C0AB5EC-F526-47E6-B200-CB472BE63B70}" destId="{C86A97DC-A788-4054-95C6-224E5071B0CE}" srcOrd="7" destOrd="0" presId="urn:microsoft.com/office/officeart/2005/8/layout/list1"/>
    <dgm:cxn modelId="{4E25A264-1B5C-42D4-BA5B-92951510A707}" type="presParOf" srcId="{0C0AB5EC-F526-47E6-B200-CB472BE63B70}" destId="{B3C76EB1-B479-4A67-8D08-AF6E9EF994D1}" srcOrd="8" destOrd="0" presId="urn:microsoft.com/office/officeart/2005/8/layout/list1"/>
    <dgm:cxn modelId="{2FA77D15-5376-424E-BDD3-A66581ECB4E4}" type="presParOf" srcId="{B3C76EB1-B479-4A67-8D08-AF6E9EF994D1}" destId="{FC8D13D4-83F3-4AF5-8E05-4BDC6228DADC}" srcOrd="0" destOrd="0" presId="urn:microsoft.com/office/officeart/2005/8/layout/list1"/>
    <dgm:cxn modelId="{E87A6694-98E0-484C-990F-AF7DCD2E946E}" type="presParOf" srcId="{B3C76EB1-B479-4A67-8D08-AF6E9EF994D1}" destId="{FACE5F50-89ED-4C1A-BF2F-1A89E87FDF4A}" srcOrd="1" destOrd="0" presId="urn:microsoft.com/office/officeart/2005/8/layout/list1"/>
    <dgm:cxn modelId="{BC4AAAB4-AA9D-4422-BEEA-47517635E341}" type="presParOf" srcId="{0C0AB5EC-F526-47E6-B200-CB472BE63B70}" destId="{F5350C2A-EE4E-4B9B-A6A7-58FB669CD1FF}" srcOrd="9" destOrd="0" presId="urn:microsoft.com/office/officeart/2005/8/layout/list1"/>
    <dgm:cxn modelId="{6D6AA5C5-3930-4C6B-9A25-03F283D3B6BF}" type="presParOf" srcId="{0C0AB5EC-F526-47E6-B200-CB472BE63B70}" destId="{012C8434-E2D2-4DDA-A618-D352845A66ED}" srcOrd="10" destOrd="0" presId="urn:microsoft.com/office/officeart/2005/8/layout/list1"/>
  </dgm:cxnLst>
  <dgm:bg/>
  <dgm:whole>
    <a:ln>
      <a:solidFill>
        <a:schemeClr val="accent4"/>
      </a:solidFill>
    </a:ln>
  </dgm:whole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7274E9-BE8A-BA43-B709-6916634B355E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1822E9C-94E0-E944-9355-7F75CF73ED41}">
      <dgm:prSet phldrT="[Texto]" custT="1"/>
      <dgm:spPr/>
      <dgm:t>
        <a:bodyPr/>
        <a:lstStyle/>
        <a:p>
          <a:r>
            <a:rPr lang="es-ES" sz="1400" dirty="0"/>
            <a:t>Persona </a:t>
          </a:r>
          <a:r>
            <a:rPr lang="es-ES" sz="1400" dirty="0" smtClean="0"/>
            <a:t>de la CCAA</a:t>
          </a:r>
          <a:endParaRPr lang="es-ES" sz="1400" dirty="0"/>
        </a:p>
      </dgm:t>
    </dgm:pt>
    <dgm:pt modelId="{188397C3-9B34-A340-A699-780088807A55}" type="parTrans" cxnId="{AF779992-9AF8-4047-B020-E7EF2E3A1196}">
      <dgm:prSet/>
      <dgm:spPr/>
      <dgm:t>
        <a:bodyPr/>
        <a:lstStyle/>
        <a:p>
          <a:endParaRPr lang="es-ES"/>
        </a:p>
      </dgm:t>
    </dgm:pt>
    <dgm:pt modelId="{72D13249-BFA1-0449-97C7-B2C4C663FCF9}" type="sibTrans" cxnId="{AF779992-9AF8-4047-B020-E7EF2E3A1196}">
      <dgm:prSet/>
      <dgm:spPr/>
      <dgm:t>
        <a:bodyPr/>
        <a:lstStyle/>
        <a:p>
          <a:endParaRPr lang="es-ES"/>
        </a:p>
      </dgm:t>
    </dgm:pt>
    <dgm:pt modelId="{2E9F7142-FCA2-994C-879F-14371539B7C2}">
      <dgm:prSet phldrT="[Texto]" custT="1"/>
      <dgm:spPr/>
      <dgm:t>
        <a:bodyPr/>
        <a:lstStyle/>
        <a:p>
          <a:r>
            <a:rPr lang="es-ES" sz="1400" dirty="0" smtClean="0"/>
            <a:t>Persona del </a:t>
          </a:r>
          <a:r>
            <a:rPr lang="es-ES" sz="1400" dirty="0" smtClean="0"/>
            <a:t>INEE</a:t>
          </a:r>
          <a:endParaRPr lang="es-ES" sz="1400" dirty="0"/>
        </a:p>
      </dgm:t>
    </dgm:pt>
    <dgm:pt modelId="{6B39A54C-B838-954E-AD44-08B6F7BE43B7}" type="parTrans" cxnId="{C1DA4A5D-5F5C-E646-8871-D605A4752CC9}">
      <dgm:prSet/>
      <dgm:spPr/>
      <dgm:t>
        <a:bodyPr/>
        <a:lstStyle/>
        <a:p>
          <a:endParaRPr lang="es-ES"/>
        </a:p>
      </dgm:t>
    </dgm:pt>
    <dgm:pt modelId="{B97EE54E-407F-B345-B7E3-0F6FE299AFAB}" type="sibTrans" cxnId="{C1DA4A5D-5F5C-E646-8871-D605A4752CC9}">
      <dgm:prSet/>
      <dgm:spPr/>
      <dgm:t>
        <a:bodyPr/>
        <a:lstStyle/>
        <a:p>
          <a:endParaRPr lang="es-ES"/>
        </a:p>
      </dgm:t>
    </dgm:pt>
    <dgm:pt modelId="{09A920B1-7148-FA4C-AC39-B2D8C8E458F4}">
      <dgm:prSet phldrT="[Texto]" custT="1"/>
      <dgm:spPr/>
      <dgm:t>
        <a:bodyPr/>
        <a:lstStyle/>
        <a:p>
          <a:r>
            <a:rPr lang="es-ES" sz="1400" dirty="0"/>
            <a:t>Persona designada por la </a:t>
          </a:r>
          <a:r>
            <a:rPr lang="es-ES" sz="1400" dirty="0" smtClean="0"/>
            <a:t>OCDE </a:t>
          </a:r>
        </a:p>
        <a:p>
          <a:r>
            <a:rPr lang="es-ES" sz="1200" dirty="0" smtClean="0"/>
            <a:t>(Estudio Principal)</a:t>
          </a:r>
          <a:endParaRPr lang="es-ES" sz="1200" dirty="0"/>
        </a:p>
      </dgm:t>
    </dgm:pt>
    <dgm:pt modelId="{1F6804C1-A0AE-8547-81C3-0608C0AD985F}" type="sibTrans" cxnId="{2622F8FD-6A7C-E242-8941-5089A229F553}">
      <dgm:prSet/>
      <dgm:spPr/>
      <dgm:t>
        <a:bodyPr/>
        <a:lstStyle/>
        <a:p>
          <a:endParaRPr lang="es-ES"/>
        </a:p>
      </dgm:t>
    </dgm:pt>
    <dgm:pt modelId="{F7230CBF-E219-D646-802F-35B799E16D5B}" type="parTrans" cxnId="{2622F8FD-6A7C-E242-8941-5089A229F553}">
      <dgm:prSet/>
      <dgm:spPr/>
      <dgm:t>
        <a:bodyPr/>
        <a:lstStyle/>
        <a:p>
          <a:endParaRPr lang="es-ES"/>
        </a:p>
      </dgm:t>
    </dgm:pt>
    <dgm:pt modelId="{4EB1F2FC-F657-0349-9458-6F9C5E4927A7}" type="pres">
      <dgm:prSet presAssocID="{BE7274E9-BE8A-BA43-B709-6916634B35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CA90D4-7D7A-4748-9AD9-D57EECA18327}" type="pres">
      <dgm:prSet presAssocID="{09A920B1-7148-FA4C-AC39-B2D8C8E458F4}" presName="circ1" presStyleLbl="vennNode1" presStyleIdx="0" presStyleCnt="3"/>
      <dgm:spPr/>
      <dgm:t>
        <a:bodyPr/>
        <a:lstStyle/>
        <a:p>
          <a:endParaRPr lang="es-ES"/>
        </a:p>
      </dgm:t>
    </dgm:pt>
    <dgm:pt modelId="{8B427B73-B54C-FB43-B56F-D19F272039E5}" type="pres">
      <dgm:prSet presAssocID="{09A920B1-7148-FA4C-AC39-B2D8C8E458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C98E6-CD9A-5040-9B72-80900E146DA5}" type="pres">
      <dgm:prSet presAssocID="{21822E9C-94E0-E944-9355-7F75CF73ED41}" presName="circ2" presStyleLbl="vennNode1" presStyleIdx="1" presStyleCnt="3" custLinFactNeighborX="2284" custLinFactNeighborY="22334"/>
      <dgm:spPr/>
      <dgm:t>
        <a:bodyPr/>
        <a:lstStyle/>
        <a:p>
          <a:endParaRPr lang="es-ES"/>
        </a:p>
      </dgm:t>
    </dgm:pt>
    <dgm:pt modelId="{D8B6F86E-C8BE-F64F-9617-4E5D370E31E7}" type="pres">
      <dgm:prSet presAssocID="{21822E9C-94E0-E944-9355-7F75CF73ED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85D6F8-54F1-6041-933A-D0D7ADC60892}" type="pres">
      <dgm:prSet presAssocID="{2E9F7142-FCA2-994C-879F-14371539B7C2}" presName="circ3" presStyleLbl="vennNode1" presStyleIdx="2" presStyleCnt="3" custLinFactNeighborX="-1441" custLinFactNeighborY="22975"/>
      <dgm:spPr/>
      <dgm:t>
        <a:bodyPr/>
        <a:lstStyle/>
        <a:p>
          <a:endParaRPr lang="es-ES"/>
        </a:p>
      </dgm:t>
    </dgm:pt>
    <dgm:pt modelId="{37DD1DCE-40EA-004F-B3E9-41CF36598290}" type="pres">
      <dgm:prSet presAssocID="{2E9F7142-FCA2-994C-879F-14371539B7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DA4A5D-5F5C-E646-8871-D605A4752CC9}" srcId="{BE7274E9-BE8A-BA43-B709-6916634B355E}" destId="{2E9F7142-FCA2-994C-879F-14371539B7C2}" srcOrd="2" destOrd="0" parTransId="{6B39A54C-B838-954E-AD44-08B6F7BE43B7}" sibTransId="{B97EE54E-407F-B345-B7E3-0F6FE299AFAB}"/>
    <dgm:cxn modelId="{711EE8DC-2608-024E-A353-EB79B0AD6147}" type="presOf" srcId="{21822E9C-94E0-E944-9355-7F75CF73ED41}" destId="{46BC98E6-CD9A-5040-9B72-80900E146DA5}" srcOrd="0" destOrd="0" presId="urn:microsoft.com/office/officeart/2005/8/layout/venn1"/>
    <dgm:cxn modelId="{FEA6EF6B-506F-634E-AFF9-7CBD95EDD327}" type="presOf" srcId="{2E9F7142-FCA2-994C-879F-14371539B7C2}" destId="{37DD1DCE-40EA-004F-B3E9-41CF36598290}" srcOrd="1" destOrd="0" presId="urn:microsoft.com/office/officeart/2005/8/layout/venn1"/>
    <dgm:cxn modelId="{4E68741D-3B69-014B-88C3-45F7C41C7DD0}" type="presOf" srcId="{2E9F7142-FCA2-994C-879F-14371539B7C2}" destId="{CD85D6F8-54F1-6041-933A-D0D7ADC60892}" srcOrd="0" destOrd="0" presId="urn:microsoft.com/office/officeart/2005/8/layout/venn1"/>
    <dgm:cxn modelId="{E121FC15-616D-544F-87F9-D163A66DBE8F}" type="presOf" srcId="{21822E9C-94E0-E944-9355-7F75CF73ED41}" destId="{D8B6F86E-C8BE-F64F-9617-4E5D370E31E7}" srcOrd="1" destOrd="0" presId="urn:microsoft.com/office/officeart/2005/8/layout/venn1"/>
    <dgm:cxn modelId="{55CB2E72-44DF-B944-8A99-A502EC4D8F9A}" type="presOf" srcId="{09A920B1-7148-FA4C-AC39-B2D8C8E458F4}" destId="{8B427B73-B54C-FB43-B56F-D19F272039E5}" srcOrd="1" destOrd="0" presId="urn:microsoft.com/office/officeart/2005/8/layout/venn1"/>
    <dgm:cxn modelId="{5D1AB211-A45D-0E40-83B7-ED8B82E941F7}" type="presOf" srcId="{09A920B1-7148-FA4C-AC39-B2D8C8E458F4}" destId="{23CA90D4-7D7A-4748-9AD9-D57EECA18327}" srcOrd="0" destOrd="0" presId="urn:microsoft.com/office/officeart/2005/8/layout/venn1"/>
    <dgm:cxn modelId="{2622F8FD-6A7C-E242-8941-5089A229F553}" srcId="{BE7274E9-BE8A-BA43-B709-6916634B355E}" destId="{09A920B1-7148-FA4C-AC39-B2D8C8E458F4}" srcOrd="0" destOrd="0" parTransId="{F7230CBF-E219-D646-802F-35B799E16D5B}" sibTransId="{1F6804C1-A0AE-8547-81C3-0608C0AD985F}"/>
    <dgm:cxn modelId="{923E178C-B55C-524A-B1C0-4112CB0B56D7}" type="presOf" srcId="{BE7274E9-BE8A-BA43-B709-6916634B355E}" destId="{4EB1F2FC-F657-0349-9458-6F9C5E4927A7}" srcOrd="0" destOrd="0" presId="urn:microsoft.com/office/officeart/2005/8/layout/venn1"/>
    <dgm:cxn modelId="{AF779992-9AF8-4047-B020-E7EF2E3A1196}" srcId="{BE7274E9-BE8A-BA43-B709-6916634B355E}" destId="{21822E9C-94E0-E944-9355-7F75CF73ED41}" srcOrd="1" destOrd="0" parTransId="{188397C3-9B34-A340-A699-780088807A55}" sibTransId="{72D13249-BFA1-0449-97C7-B2C4C663FCF9}"/>
    <dgm:cxn modelId="{B5F17D47-BB1B-F640-99E7-CC0570BE963E}" type="presParOf" srcId="{4EB1F2FC-F657-0349-9458-6F9C5E4927A7}" destId="{23CA90D4-7D7A-4748-9AD9-D57EECA18327}" srcOrd="0" destOrd="0" presId="urn:microsoft.com/office/officeart/2005/8/layout/venn1"/>
    <dgm:cxn modelId="{F054E944-22A6-3F43-AF94-076185C21514}" type="presParOf" srcId="{4EB1F2FC-F657-0349-9458-6F9C5E4927A7}" destId="{8B427B73-B54C-FB43-B56F-D19F272039E5}" srcOrd="1" destOrd="0" presId="urn:microsoft.com/office/officeart/2005/8/layout/venn1"/>
    <dgm:cxn modelId="{91F5F0CB-5B5A-1C47-B454-B750FFD8B99E}" type="presParOf" srcId="{4EB1F2FC-F657-0349-9458-6F9C5E4927A7}" destId="{46BC98E6-CD9A-5040-9B72-80900E146DA5}" srcOrd="2" destOrd="0" presId="urn:microsoft.com/office/officeart/2005/8/layout/venn1"/>
    <dgm:cxn modelId="{D95E8D16-32B8-614B-9F58-03D59B803D83}" type="presParOf" srcId="{4EB1F2FC-F657-0349-9458-6F9C5E4927A7}" destId="{D8B6F86E-C8BE-F64F-9617-4E5D370E31E7}" srcOrd="3" destOrd="0" presId="urn:microsoft.com/office/officeart/2005/8/layout/venn1"/>
    <dgm:cxn modelId="{76ABE9CE-B3AE-AD43-80DA-8242C81CAA0E}" type="presParOf" srcId="{4EB1F2FC-F657-0349-9458-6F9C5E4927A7}" destId="{CD85D6F8-54F1-6041-933A-D0D7ADC60892}" srcOrd="4" destOrd="0" presId="urn:microsoft.com/office/officeart/2005/8/layout/venn1"/>
    <dgm:cxn modelId="{C8E79703-31C8-C74D-BCBA-D657686F604C}" type="presParOf" srcId="{4EB1F2FC-F657-0349-9458-6F9C5E4927A7}" destId="{37DD1DCE-40EA-004F-B3E9-41CF3659829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8C56-457F-4368-893E-850157F28464}">
      <dsp:nvSpPr>
        <dsp:cNvPr id="0" name=""/>
        <dsp:cNvSpPr/>
      </dsp:nvSpPr>
      <dsp:spPr>
        <a:xfrm>
          <a:off x="0" y="96347"/>
          <a:ext cx="1932511" cy="756000"/>
        </a:xfrm>
        <a:prstGeom prst="rect">
          <a:avLst/>
        </a:prstGeom>
        <a:solidFill>
          <a:srgbClr val="F0FAF5">
            <a:alpha val="89804"/>
          </a:srgbClr>
        </a:solidFill>
        <a:ln w="25400" cap="flat" cmpd="sng" algn="ctr">
          <a:solidFill>
            <a:srgbClr val="33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84" tIns="499872" rIns="1499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pc="0" baseline="0" dirty="0" smtClean="0">
              <a:latin typeface="Franklin Gothic Medium Cond" panose="020B0606030402020204" pitchFamily="34" charset="0"/>
            </a:rPr>
            <a:t>Alumnado de 4.º EP</a:t>
          </a:r>
          <a:endParaRPr lang="es-ES" sz="1200" kern="1200" spc="0" baseline="0" dirty="0">
            <a:latin typeface="Franklin Gothic Medium Cond" panose="020B0606030402020204" pitchFamily="34" charset="0"/>
          </a:endParaRPr>
        </a:p>
      </dsp:txBody>
      <dsp:txXfrm>
        <a:off x="0" y="96347"/>
        <a:ext cx="1932511" cy="756000"/>
      </dsp:txXfrm>
    </dsp:sp>
    <dsp:sp modelId="{C670D465-0D35-4054-9D96-D7D33BF896E9}">
      <dsp:nvSpPr>
        <dsp:cNvPr id="0" name=""/>
        <dsp:cNvSpPr/>
      </dsp:nvSpPr>
      <dsp:spPr>
        <a:xfrm>
          <a:off x="96625" y="0"/>
          <a:ext cx="1352757" cy="386773"/>
        </a:xfrm>
        <a:prstGeom prst="roundRect">
          <a:avLst/>
        </a:prstGeom>
        <a:solidFill>
          <a:srgbClr val="EE34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5506" y="18881"/>
        <a:ext cx="1314995" cy="349011"/>
      </dsp:txXfrm>
    </dsp:sp>
    <dsp:sp modelId="{D2EDCC12-2751-46CF-A720-015DB2C79BFF}">
      <dsp:nvSpPr>
        <dsp:cNvPr id="0" name=""/>
        <dsp:cNvSpPr/>
      </dsp:nvSpPr>
      <dsp:spPr>
        <a:xfrm>
          <a:off x="0" y="962639"/>
          <a:ext cx="1932511" cy="756000"/>
        </a:xfrm>
        <a:prstGeom prst="rect">
          <a:avLst/>
        </a:prstGeom>
        <a:solidFill>
          <a:srgbClr val="F0FAF5">
            <a:alpha val="89804"/>
          </a:srgbClr>
        </a:solidFill>
        <a:ln w="25400" cap="flat" cmpd="sng" algn="ctr">
          <a:solidFill>
            <a:srgbClr val="33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84" tIns="499872" rIns="1499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pc="0" baseline="0" dirty="0" smtClean="0">
              <a:latin typeface="Franklin Gothic Medium Cond" panose="020B0606030402020204" pitchFamily="34" charset="0"/>
            </a:rPr>
            <a:t>Cada 5 años</a:t>
          </a:r>
          <a:endParaRPr lang="es-ES" sz="1200" kern="1200" spc="0" baseline="0" dirty="0">
            <a:latin typeface="Franklin Gothic Medium Cond" panose="020B0606030402020204" pitchFamily="34" charset="0"/>
          </a:endParaRPr>
        </a:p>
      </dsp:txBody>
      <dsp:txXfrm>
        <a:off x="0" y="962639"/>
        <a:ext cx="1932511" cy="756000"/>
      </dsp:txXfrm>
    </dsp:sp>
    <dsp:sp modelId="{A197D69B-7249-4E43-8600-D21DAC5B8A5E}">
      <dsp:nvSpPr>
        <dsp:cNvPr id="0" name=""/>
        <dsp:cNvSpPr/>
      </dsp:nvSpPr>
      <dsp:spPr>
        <a:xfrm>
          <a:off x="96625" y="928725"/>
          <a:ext cx="1535934" cy="388154"/>
        </a:xfrm>
        <a:prstGeom prst="roundRect">
          <a:avLst/>
        </a:prstGeom>
        <a:solidFill>
          <a:srgbClr val="EE34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5573" y="947673"/>
        <a:ext cx="1498038" cy="350258"/>
      </dsp:txXfrm>
    </dsp:sp>
    <dsp:sp modelId="{012C8434-E2D2-4DDA-A618-D352845A66ED}">
      <dsp:nvSpPr>
        <dsp:cNvPr id="0" name=""/>
        <dsp:cNvSpPr/>
      </dsp:nvSpPr>
      <dsp:spPr>
        <a:xfrm>
          <a:off x="0" y="2094656"/>
          <a:ext cx="1932511" cy="756000"/>
        </a:xfrm>
        <a:prstGeom prst="rect">
          <a:avLst/>
        </a:prstGeom>
        <a:solidFill>
          <a:srgbClr val="F0FAF5">
            <a:alpha val="89804"/>
          </a:srgbClr>
        </a:solidFill>
        <a:ln w="25400" cap="flat" cmpd="sng" algn="ctr">
          <a:solidFill>
            <a:srgbClr val="33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84" tIns="499872" rIns="1499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pc="0" baseline="0" dirty="0" smtClean="0">
              <a:latin typeface="Franklin Gothic Medium Cond" panose="020B0606030402020204" pitchFamily="34" charset="0"/>
            </a:rPr>
            <a:t>2021</a:t>
          </a:r>
          <a:endParaRPr lang="es-ES" sz="1400" kern="1200" spc="0" baseline="0" dirty="0">
            <a:latin typeface="Franklin Gothic Medium Cond" panose="020B0606030402020204" pitchFamily="34" charset="0"/>
          </a:endParaRPr>
        </a:p>
      </dsp:txBody>
      <dsp:txXfrm>
        <a:off x="0" y="2094656"/>
        <a:ext cx="1932511" cy="756000"/>
      </dsp:txXfrm>
    </dsp:sp>
    <dsp:sp modelId="{FACE5F50-89ED-4C1A-BF2F-1A89E87FDF4A}">
      <dsp:nvSpPr>
        <dsp:cNvPr id="0" name=""/>
        <dsp:cNvSpPr/>
      </dsp:nvSpPr>
      <dsp:spPr>
        <a:xfrm>
          <a:off x="96625" y="1848239"/>
          <a:ext cx="1535934" cy="600656"/>
        </a:xfrm>
        <a:prstGeom prst="roundRect">
          <a:avLst/>
        </a:prstGeom>
        <a:solidFill>
          <a:srgbClr val="EE34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25947" y="1877561"/>
        <a:ext cx="1477290" cy="542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8C56-457F-4368-893E-850157F28464}">
      <dsp:nvSpPr>
        <dsp:cNvPr id="0" name=""/>
        <dsp:cNvSpPr/>
      </dsp:nvSpPr>
      <dsp:spPr>
        <a:xfrm>
          <a:off x="0" y="188005"/>
          <a:ext cx="1932511" cy="65072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984" tIns="395732" rIns="1499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Alumnado de 4.º EP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188005"/>
        <a:ext cx="1932511" cy="650726"/>
      </dsp:txXfrm>
    </dsp:sp>
    <dsp:sp modelId="{C670D465-0D35-4054-9D96-D7D33BF896E9}">
      <dsp:nvSpPr>
        <dsp:cNvPr id="0" name=""/>
        <dsp:cNvSpPr/>
      </dsp:nvSpPr>
      <dsp:spPr>
        <a:xfrm>
          <a:off x="96625" y="0"/>
          <a:ext cx="1352757" cy="435120"/>
        </a:xfrm>
        <a:prstGeom prst="roundRect">
          <a:avLst/>
        </a:prstGeom>
        <a:solidFill>
          <a:srgbClr val="0074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7866" y="21241"/>
        <a:ext cx="1310275" cy="392638"/>
      </dsp:txXfrm>
    </dsp:sp>
    <dsp:sp modelId="{D2EDCC12-2751-46CF-A720-015DB2C79BFF}">
      <dsp:nvSpPr>
        <dsp:cNvPr id="0" name=""/>
        <dsp:cNvSpPr/>
      </dsp:nvSpPr>
      <dsp:spPr>
        <a:xfrm>
          <a:off x="0" y="914602"/>
          <a:ext cx="1932511" cy="8079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984" tIns="395732" rIns="149984" bIns="85344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Cada 4 años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914602"/>
        <a:ext cx="1932511" cy="807974"/>
      </dsp:txXfrm>
    </dsp:sp>
    <dsp:sp modelId="{A197D69B-7249-4E43-8600-D21DAC5B8A5E}">
      <dsp:nvSpPr>
        <dsp:cNvPr id="0" name=""/>
        <dsp:cNvSpPr/>
      </dsp:nvSpPr>
      <dsp:spPr>
        <a:xfrm>
          <a:off x="96625" y="876449"/>
          <a:ext cx="1352757" cy="436674"/>
        </a:xfrm>
        <a:prstGeom prst="roundRect">
          <a:avLst/>
        </a:prstGeom>
        <a:solidFill>
          <a:srgbClr val="0074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7942" y="897766"/>
        <a:ext cx="1310123" cy="394040"/>
      </dsp:txXfrm>
    </dsp:sp>
    <dsp:sp modelId="{012C8434-E2D2-4DDA-A618-D352845A66ED}">
      <dsp:nvSpPr>
        <dsp:cNvPr id="0" name=""/>
        <dsp:cNvSpPr/>
      </dsp:nvSpPr>
      <dsp:spPr>
        <a:xfrm>
          <a:off x="0" y="2049457"/>
          <a:ext cx="1932511" cy="8079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984" tIns="395732" rIns="149984" bIns="85344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2023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2049457"/>
        <a:ext cx="1932511" cy="807974"/>
      </dsp:txXfrm>
    </dsp:sp>
    <dsp:sp modelId="{FACE5F50-89ED-4C1A-BF2F-1A89E87FDF4A}">
      <dsp:nvSpPr>
        <dsp:cNvPr id="0" name=""/>
        <dsp:cNvSpPr/>
      </dsp:nvSpPr>
      <dsp:spPr>
        <a:xfrm>
          <a:off x="96625" y="1847647"/>
          <a:ext cx="1329368" cy="600330"/>
        </a:xfrm>
        <a:prstGeom prst="roundRect">
          <a:avLst/>
        </a:prstGeom>
        <a:solidFill>
          <a:srgbClr val="0074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25931" y="1876953"/>
        <a:ext cx="1270756" cy="541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8C56-457F-4368-893E-850157F28464}">
      <dsp:nvSpPr>
        <dsp:cNvPr id="0" name=""/>
        <dsp:cNvSpPr/>
      </dsp:nvSpPr>
      <dsp:spPr>
        <a:xfrm>
          <a:off x="0" y="64580"/>
          <a:ext cx="1932511" cy="76781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9984" tIns="520700" rIns="1499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Alumnado de 2.º ESO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64580"/>
        <a:ext cx="1932511" cy="767812"/>
      </dsp:txXfrm>
    </dsp:sp>
    <dsp:sp modelId="{C670D465-0D35-4054-9D96-D7D33BF896E9}">
      <dsp:nvSpPr>
        <dsp:cNvPr id="0" name=""/>
        <dsp:cNvSpPr/>
      </dsp:nvSpPr>
      <dsp:spPr>
        <a:xfrm>
          <a:off x="96625" y="0"/>
          <a:ext cx="1352757" cy="402888"/>
        </a:xfrm>
        <a:prstGeom prst="round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6292" y="19667"/>
        <a:ext cx="1313423" cy="363554"/>
      </dsp:txXfrm>
    </dsp:sp>
    <dsp:sp modelId="{D2EDCC12-2751-46CF-A720-015DB2C79BFF}">
      <dsp:nvSpPr>
        <dsp:cNvPr id="0" name=""/>
        <dsp:cNvSpPr/>
      </dsp:nvSpPr>
      <dsp:spPr>
        <a:xfrm>
          <a:off x="0" y="1002721"/>
          <a:ext cx="1932511" cy="76781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9984" tIns="520700" rIns="1499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España no participa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1002721"/>
        <a:ext cx="1932511" cy="767812"/>
      </dsp:txXfrm>
    </dsp:sp>
    <dsp:sp modelId="{A197D69B-7249-4E43-8600-D21DAC5B8A5E}">
      <dsp:nvSpPr>
        <dsp:cNvPr id="0" name=""/>
        <dsp:cNvSpPr/>
      </dsp:nvSpPr>
      <dsp:spPr>
        <a:xfrm>
          <a:off x="96625" y="967393"/>
          <a:ext cx="1352757" cy="404328"/>
        </a:xfrm>
        <a:prstGeom prst="round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6363" y="987131"/>
        <a:ext cx="1313281" cy="364852"/>
      </dsp:txXfrm>
    </dsp:sp>
    <dsp:sp modelId="{012C8434-E2D2-4DDA-A618-D352845A66ED}">
      <dsp:nvSpPr>
        <dsp:cNvPr id="0" name=""/>
        <dsp:cNvSpPr/>
      </dsp:nvSpPr>
      <dsp:spPr>
        <a:xfrm>
          <a:off x="0" y="2062949"/>
          <a:ext cx="1932511" cy="76781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9984" tIns="520700" rIns="1499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2023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2062949"/>
        <a:ext cx="1932511" cy="767812"/>
      </dsp:txXfrm>
    </dsp:sp>
    <dsp:sp modelId="{FACE5F50-89ED-4C1A-BF2F-1A89E87FDF4A}">
      <dsp:nvSpPr>
        <dsp:cNvPr id="0" name=""/>
        <dsp:cNvSpPr/>
      </dsp:nvSpPr>
      <dsp:spPr>
        <a:xfrm>
          <a:off x="96625" y="1905534"/>
          <a:ext cx="1352757" cy="526415"/>
        </a:xfrm>
        <a:prstGeom prst="round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22322" y="1931231"/>
        <a:ext cx="1301363" cy="4750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8C56-457F-4368-893E-850157F28464}">
      <dsp:nvSpPr>
        <dsp:cNvPr id="0" name=""/>
        <dsp:cNvSpPr/>
      </dsp:nvSpPr>
      <dsp:spPr>
        <a:xfrm>
          <a:off x="0" y="82583"/>
          <a:ext cx="1932511" cy="7245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FCC66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9984" tIns="479044" rIns="1499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Alumnado de 2.º ESO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82583"/>
        <a:ext cx="1932511" cy="724500"/>
      </dsp:txXfrm>
    </dsp:sp>
    <dsp:sp modelId="{C670D465-0D35-4054-9D96-D7D33BF896E9}">
      <dsp:nvSpPr>
        <dsp:cNvPr id="0" name=""/>
        <dsp:cNvSpPr/>
      </dsp:nvSpPr>
      <dsp:spPr>
        <a:xfrm>
          <a:off x="96625" y="2038"/>
          <a:ext cx="1352757" cy="370657"/>
        </a:xfrm>
        <a:prstGeom prst="roundRect">
          <a:avLst/>
        </a:prstGeom>
        <a:solidFill>
          <a:srgbClr val="093C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4719" y="20132"/>
        <a:ext cx="1316569" cy="334469"/>
      </dsp:txXfrm>
    </dsp:sp>
    <dsp:sp modelId="{D2EDCC12-2751-46CF-A720-015DB2C79BFF}">
      <dsp:nvSpPr>
        <dsp:cNvPr id="0" name=""/>
        <dsp:cNvSpPr/>
      </dsp:nvSpPr>
      <dsp:spPr>
        <a:xfrm>
          <a:off x="0" y="963784"/>
          <a:ext cx="1932511" cy="7245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FCC66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9984" tIns="479044" rIns="1499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Cada 6 años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963784"/>
        <a:ext cx="1932511" cy="724500"/>
      </dsp:txXfrm>
    </dsp:sp>
    <dsp:sp modelId="{A197D69B-7249-4E43-8600-D21DAC5B8A5E}">
      <dsp:nvSpPr>
        <dsp:cNvPr id="0" name=""/>
        <dsp:cNvSpPr/>
      </dsp:nvSpPr>
      <dsp:spPr>
        <a:xfrm>
          <a:off x="96625" y="931283"/>
          <a:ext cx="1352757" cy="371981"/>
        </a:xfrm>
        <a:prstGeom prst="roundRect">
          <a:avLst/>
        </a:prstGeom>
        <a:solidFill>
          <a:srgbClr val="093C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4784" y="949442"/>
        <a:ext cx="1316439" cy="335663"/>
      </dsp:txXfrm>
    </dsp:sp>
    <dsp:sp modelId="{012C8434-E2D2-4DDA-A618-D352845A66ED}">
      <dsp:nvSpPr>
        <dsp:cNvPr id="0" name=""/>
        <dsp:cNvSpPr/>
      </dsp:nvSpPr>
      <dsp:spPr>
        <a:xfrm>
          <a:off x="0" y="2080239"/>
          <a:ext cx="1932511" cy="7245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FFCC66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9984" tIns="479044" rIns="1499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2022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2080239"/>
        <a:ext cx="1932511" cy="724500"/>
      </dsp:txXfrm>
    </dsp:sp>
    <dsp:sp modelId="{FACE5F50-89ED-4C1A-BF2F-1A89E87FDF4A}">
      <dsp:nvSpPr>
        <dsp:cNvPr id="0" name=""/>
        <dsp:cNvSpPr/>
      </dsp:nvSpPr>
      <dsp:spPr>
        <a:xfrm>
          <a:off x="96625" y="1812484"/>
          <a:ext cx="1352757" cy="607234"/>
        </a:xfrm>
        <a:prstGeom prst="roundRect">
          <a:avLst/>
        </a:prstGeom>
        <a:solidFill>
          <a:srgbClr val="093C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31" tIns="0" rIns="5113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26268" y="1842127"/>
        <a:ext cx="1293471" cy="547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8C56-457F-4368-893E-850157F28464}">
      <dsp:nvSpPr>
        <dsp:cNvPr id="0" name=""/>
        <dsp:cNvSpPr/>
      </dsp:nvSpPr>
      <dsp:spPr>
        <a:xfrm>
          <a:off x="0" y="27413"/>
          <a:ext cx="2080004" cy="957600"/>
        </a:xfrm>
        <a:prstGeom prst="rect">
          <a:avLst/>
        </a:prstGeom>
        <a:solidFill>
          <a:srgbClr val="EDF2F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31" tIns="395732" rIns="16143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latin typeface="Franklin Gothic Medium Cond" panose="020B0606030402020204" pitchFamily="34" charset="0"/>
              <a:ea typeface="Calibri"/>
              <a:cs typeface="Times New Roman"/>
            </a:rPr>
            <a:t>Alumnos y alumnas que cumplen 16 años en el año de realización</a:t>
          </a:r>
          <a:endParaRPr lang="es-ES" sz="1200" b="0" kern="1200" dirty="0">
            <a:latin typeface="Franklin Gothic Medium Cond" panose="020B0606030402020204" pitchFamily="34" charset="0"/>
          </a:endParaRPr>
        </a:p>
      </dsp:txBody>
      <dsp:txXfrm>
        <a:off x="0" y="27413"/>
        <a:ext cx="2080004" cy="957600"/>
      </dsp:txXfrm>
    </dsp:sp>
    <dsp:sp modelId="{C670D465-0D35-4054-9D96-D7D33BF896E9}">
      <dsp:nvSpPr>
        <dsp:cNvPr id="0" name=""/>
        <dsp:cNvSpPr/>
      </dsp:nvSpPr>
      <dsp:spPr>
        <a:xfrm>
          <a:off x="104000" y="0"/>
          <a:ext cx="1456002" cy="30619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3" tIns="0" rIns="550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8947" y="14947"/>
        <a:ext cx="1426108" cy="276301"/>
      </dsp:txXfrm>
    </dsp:sp>
    <dsp:sp modelId="{D2EDCC12-2751-46CF-A720-015DB2C79BFF}">
      <dsp:nvSpPr>
        <dsp:cNvPr id="0" name=""/>
        <dsp:cNvSpPr/>
      </dsp:nvSpPr>
      <dsp:spPr>
        <a:xfrm>
          <a:off x="0" y="1114462"/>
          <a:ext cx="2080004" cy="643387"/>
        </a:xfrm>
        <a:prstGeom prst="rect">
          <a:avLst/>
        </a:prstGeom>
        <a:solidFill>
          <a:srgbClr val="EDF2F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31" tIns="395732" rIns="16143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Cada 3 años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1114462"/>
        <a:ext cx="2080004" cy="643387"/>
      </dsp:txXfrm>
    </dsp:sp>
    <dsp:sp modelId="{A197D69B-7249-4E43-8600-D21DAC5B8A5E}">
      <dsp:nvSpPr>
        <dsp:cNvPr id="0" name=""/>
        <dsp:cNvSpPr/>
      </dsp:nvSpPr>
      <dsp:spPr>
        <a:xfrm>
          <a:off x="104000" y="1087613"/>
          <a:ext cx="1456002" cy="30728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3" tIns="0" rIns="550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9001" y="1102614"/>
        <a:ext cx="1426000" cy="277287"/>
      </dsp:txXfrm>
    </dsp:sp>
    <dsp:sp modelId="{012C8434-E2D2-4DDA-A618-D352845A66ED}">
      <dsp:nvSpPr>
        <dsp:cNvPr id="0" name=""/>
        <dsp:cNvSpPr/>
      </dsp:nvSpPr>
      <dsp:spPr>
        <a:xfrm>
          <a:off x="0" y="2043515"/>
          <a:ext cx="2080004" cy="643387"/>
        </a:xfrm>
        <a:prstGeom prst="rect">
          <a:avLst/>
        </a:prstGeom>
        <a:solidFill>
          <a:srgbClr val="EDF2F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31" tIns="395732" rIns="16143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2022</a:t>
          </a:r>
          <a:endParaRPr lang="es-ES" sz="1400" kern="1200" dirty="0">
            <a:latin typeface="Franklin Gothic Medium Cond" panose="020B0606030402020204" pitchFamily="34" charset="0"/>
          </a:endParaRPr>
        </a:p>
      </dsp:txBody>
      <dsp:txXfrm>
        <a:off x="0" y="2043515"/>
        <a:ext cx="2080004" cy="643387"/>
      </dsp:txXfrm>
    </dsp:sp>
    <dsp:sp modelId="{FACE5F50-89ED-4C1A-BF2F-1A89E87FDF4A}">
      <dsp:nvSpPr>
        <dsp:cNvPr id="0" name=""/>
        <dsp:cNvSpPr/>
      </dsp:nvSpPr>
      <dsp:spPr>
        <a:xfrm>
          <a:off x="104000" y="1860450"/>
          <a:ext cx="1456002" cy="46350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3" tIns="0" rIns="550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26626" y="1883076"/>
        <a:ext cx="1410750" cy="4182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8C56-457F-4368-893E-850157F28464}">
      <dsp:nvSpPr>
        <dsp:cNvPr id="0" name=""/>
        <dsp:cNvSpPr/>
      </dsp:nvSpPr>
      <dsp:spPr>
        <a:xfrm>
          <a:off x="0" y="67336"/>
          <a:ext cx="2088582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7" tIns="354076" rIns="16209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latin typeface="Franklin Gothic Medium Cond" panose="020B0606030402020204" pitchFamily="34" charset="0"/>
              <a:ea typeface="Calibri"/>
              <a:cs typeface="Times New Roman"/>
            </a:rPr>
            <a:t>Profesorado y directores/as de Educación Primaria y Secundaria</a:t>
          </a:r>
          <a:endParaRPr lang="es-ES" sz="1200" kern="1200" dirty="0"/>
        </a:p>
      </dsp:txBody>
      <dsp:txXfrm>
        <a:off x="0" y="67336"/>
        <a:ext cx="2088582" cy="937125"/>
      </dsp:txXfrm>
    </dsp:sp>
    <dsp:sp modelId="{C670D465-0D35-4054-9D96-D7D33BF896E9}">
      <dsp:nvSpPr>
        <dsp:cNvPr id="0" name=""/>
        <dsp:cNvSpPr/>
      </dsp:nvSpPr>
      <dsp:spPr>
        <a:xfrm>
          <a:off x="104429" y="7803"/>
          <a:ext cx="1462007" cy="27396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0" tIns="0" rIns="552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7803" y="21177"/>
        <a:ext cx="1435259" cy="247216"/>
      </dsp:txXfrm>
    </dsp:sp>
    <dsp:sp modelId="{D2EDCC12-2751-46CF-A720-015DB2C79BFF}">
      <dsp:nvSpPr>
        <dsp:cNvPr id="0" name=""/>
        <dsp:cNvSpPr/>
      </dsp:nvSpPr>
      <dsp:spPr>
        <a:xfrm>
          <a:off x="0" y="1120285"/>
          <a:ext cx="2088582" cy="602437"/>
        </a:xfrm>
        <a:prstGeom prst="rect">
          <a:avLst/>
        </a:prstGeom>
        <a:solidFill>
          <a:srgbClr val="F8FAF4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2097" tIns="354076" rIns="16209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Cada 5 años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1120285"/>
        <a:ext cx="2088582" cy="602437"/>
      </dsp:txXfrm>
    </dsp:sp>
    <dsp:sp modelId="{A197D69B-7249-4E43-8600-D21DAC5B8A5E}">
      <dsp:nvSpPr>
        <dsp:cNvPr id="0" name=""/>
        <dsp:cNvSpPr/>
      </dsp:nvSpPr>
      <dsp:spPr>
        <a:xfrm>
          <a:off x="104429" y="1096261"/>
          <a:ext cx="1462007" cy="274943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0" tIns="0" rIns="552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7851" y="1109683"/>
        <a:ext cx="1435163" cy="248099"/>
      </dsp:txXfrm>
    </dsp:sp>
    <dsp:sp modelId="{012C8434-E2D2-4DDA-A618-D352845A66ED}">
      <dsp:nvSpPr>
        <dsp:cNvPr id="0" name=""/>
        <dsp:cNvSpPr/>
      </dsp:nvSpPr>
      <dsp:spPr>
        <a:xfrm>
          <a:off x="0" y="2041831"/>
          <a:ext cx="2088582" cy="602437"/>
        </a:xfrm>
        <a:prstGeom prst="rect">
          <a:avLst/>
        </a:prstGeom>
        <a:solidFill>
          <a:srgbClr val="F8FAF4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2097" tIns="354076" rIns="16209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2024</a:t>
          </a:r>
          <a:endParaRPr lang="es-ES" sz="1400" kern="1200" dirty="0">
            <a:latin typeface="Franklin Gothic Medium Cond" panose="020B0606030402020204" pitchFamily="34" charset="0"/>
          </a:endParaRPr>
        </a:p>
      </dsp:txBody>
      <dsp:txXfrm>
        <a:off x="0" y="2041831"/>
        <a:ext cx="2088582" cy="602437"/>
      </dsp:txXfrm>
    </dsp:sp>
    <dsp:sp modelId="{FACE5F50-89ED-4C1A-BF2F-1A89E87FDF4A}">
      <dsp:nvSpPr>
        <dsp:cNvPr id="0" name=""/>
        <dsp:cNvSpPr/>
      </dsp:nvSpPr>
      <dsp:spPr>
        <a:xfrm>
          <a:off x="104429" y="1814522"/>
          <a:ext cx="1462007" cy="47822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0" tIns="0" rIns="5526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27774" y="1837867"/>
        <a:ext cx="1415317" cy="4315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8C56-457F-4368-893E-850157F28464}">
      <dsp:nvSpPr>
        <dsp:cNvPr id="0" name=""/>
        <dsp:cNvSpPr/>
      </dsp:nvSpPr>
      <dsp:spPr>
        <a:xfrm>
          <a:off x="0" y="52030"/>
          <a:ext cx="1923987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23" tIns="416560" rIns="1493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latin typeface="Franklin Gothic Medium Cond" panose="020B0606030402020204" pitchFamily="34" charset="0"/>
              <a:ea typeface="Calibri"/>
              <a:cs typeface="Times New Roman"/>
            </a:rPr>
            <a:t>Población adulta (16 a 65 años)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52030"/>
        <a:ext cx="1923987" cy="819000"/>
      </dsp:txXfrm>
    </dsp:sp>
    <dsp:sp modelId="{C670D465-0D35-4054-9D96-D7D33BF896E9}">
      <dsp:nvSpPr>
        <dsp:cNvPr id="0" name=""/>
        <dsp:cNvSpPr/>
      </dsp:nvSpPr>
      <dsp:spPr>
        <a:xfrm>
          <a:off x="96199" y="0"/>
          <a:ext cx="1346790" cy="322311"/>
        </a:xfrm>
        <a:prstGeom prst="round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05" tIns="0" rIns="509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1933" y="15734"/>
        <a:ext cx="1315322" cy="290843"/>
      </dsp:txXfrm>
    </dsp:sp>
    <dsp:sp modelId="{D2EDCC12-2751-46CF-A720-015DB2C79BFF}">
      <dsp:nvSpPr>
        <dsp:cNvPr id="0" name=""/>
        <dsp:cNvSpPr/>
      </dsp:nvSpPr>
      <dsp:spPr>
        <a:xfrm>
          <a:off x="0" y="1007292"/>
          <a:ext cx="1923987" cy="661500"/>
        </a:xfrm>
        <a:prstGeom prst="rect">
          <a:avLst/>
        </a:prstGeom>
        <a:solidFill>
          <a:srgbClr val="F7F5F9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9323" tIns="416560" rIns="1493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Cada 10 años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1007292"/>
        <a:ext cx="1923987" cy="661500"/>
      </dsp:txXfrm>
    </dsp:sp>
    <dsp:sp modelId="{A197D69B-7249-4E43-8600-D21DAC5B8A5E}">
      <dsp:nvSpPr>
        <dsp:cNvPr id="0" name=""/>
        <dsp:cNvSpPr/>
      </dsp:nvSpPr>
      <dsp:spPr>
        <a:xfrm>
          <a:off x="96199" y="979030"/>
          <a:ext cx="1346790" cy="323462"/>
        </a:xfrm>
        <a:prstGeom prst="round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05" tIns="0" rIns="509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1989" y="994820"/>
        <a:ext cx="1315210" cy="291882"/>
      </dsp:txXfrm>
    </dsp:sp>
    <dsp:sp modelId="{012C8434-E2D2-4DDA-A618-D352845A66ED}">
      <dsp:nvSpPr>
        <dsp:cNvPr id="0" name=""/>
        <dsp:cNvSpPr/>
      </dsp:nvSpPr>
      <dsp:spPr>
        <a:xfrm>
          <a:off x="0" y="1933101"/>
          <a:ext cx="1923987" cy="708750"/>
        </a:xfrm>
        <a:prstGeom prst="rect">
          <a:avLst/>
        </a:prstGeom>
        <a:solidFill>
          <a:srgbClr val="F7F5F9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9323" tIns="416560" rIns="14932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Franklin Gothic Medium Cond" panose="020B0606030402020204" pitchFamily="34" charset="0"/>
            </a:rPr>
            <a:t>Segundo Ciclo</a:t>
          </a:r>
          <a:endParaRPr lang="es-ES" sz="1400" kern="1200" dirty="0">
            <a:latin typeface="Franklin Gothic Medium Cond" panose="020B0606030402020204" pitchFamily="34" charset="0"/>
          </a:endParaRPr>
        </a:p>
      </dsp:txBody>
      <dsp:txXfrm>
        <a:off x="0" y="1933101"/>
        <a:ext cx="1923987" cy="708750"/>
      </dsp:txXfrm>
    </dsp:sp>
    <dsp:sp modelId="{FACE5F50-89ED-4C1A-BF2F-1A89E87FDF4A}">
      <dsp:nvSpPr>
        <dsp:cNvPr id="0" name=""/>
        <dsp:cNvSpPr/>
      </dsp:nvSpPr>
      <dsp:spPr>
        <a:xfrm>
          <a:off x="96199" y="1776792"/>
          <a:ext cx="1346790" cy="451508"/>
        </a:xfrm>
        <a:prstGeom prst="round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05" tIns="0" rIns="509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8240" y="1798833"/>
        <a:ext cx="1302708" cy="4074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8C56-457F-4368-893E-850157F28464}">
      <dsp:nvSpPr>
        <dsp:cNvPr id="0" name=""/>
        <dsp:cNvSpPr/>
      </dsp:nvSpPr>
      <dsp:spPr>
        <a:xfrm>
          <a:off x="0" y="75655"/>
          <a:ext cx="1923987" cy="81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23" tIns="416560" rIns="1493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 smtClean="0">
              <a:latin typeface="Franklin Gothic Medium Cond" panose="020B0606030402020204" pitchFamily="34" charset="0"/>
              <a:ea typeface="Calibri"/>
              <a:cs typeface="Times New Roman"/>
            </a:rPr>
            <a:t>Alumnado de 10 años y/o 15 años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75655"/>
        <a:ext cx="1923987" cy="819000"/>
      </dsp:txXfrm>
    </dsp:sp>
    <dsp:sp modelId="{C670D465-0D35-4054-9D96-D7D33BF896E9}">
      <dsp:nvSpPr>
        <dsp:cNvPr id="0" name=""/>
        <dsp:cNvSpPr/>
      </dsp:nvSpPr>
      <dsp:spPr>
        <a:xfrm>
          <a:off x="96199" y="5616"/>
          <a:ext cx="1346790" cy="32231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05" tIns="0" rIns="509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Destinatarios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1933" y="21350"/>
        <a:ext cx="1315322" cy="290843"/>
      </dsp:txXfrm>
    </dsp:sp>
    <dsp:sp modelId="{D2EDCC12-2751-46CF-A720-015DB2C79BFF}">
      <dsp:nvSpPr>
        <dsp:cNvPr id="0" name=""/>
        <dsp:cNvSpPr/>
      </dsp:nvSpPr>
      <dsp:spPr>
        <a:xfrm>
          <a:off x="0" y="1030917"/>
          <a:ext cx="1923987" cy="661500"/>
        </a:xfrm>
        <a:prstGeom prst="rect">
          <a:avLst/>
        </a:prstGeom>
        <a:solidFill>
          <a:srgbClr val="F7F5F9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9323" tIns="416560" rIns="1493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Primera edición</a:t>
          </a:r>
          <a:endParaRPr lang="es-ES" sz="1200" kern="1200" dirty="0">
            <a:latin typeface="Franklin Gothic Medium Cond" panose="020B0606030402020204" pitchFamily="34" charset="0"/>
          </a:endParaRPr>
        </a:p>
      </dsp:txBody>
      <dsp:txXfrm>
        <a:off x="0" y="1030917"/>
        <a:ext cx="1923987" cy="661500"/>
      </dsp:txXfrm>
    </dsp:sp>
    <dsp:sp modelId="{A197D69B-7249-4E43-8600-D21DAC5B8A5E}">
      <dsp:nvSpPr>
        <dsp:cNvPr id="0" name=""/>
        <dsp:cNvSpPr/>
      </dsp:nvSpPr>
      <dsp:spPr>
        <a:xfrm>
          <a:off x="96199" y="1002655"/>
          <a:ext cx="1346790" cy="32346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05" tIns="0" rIns="509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Periodicidad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1989" y="1018445"/>
        <a:ext cx="1315210" cy="291882"/>
      </dsp:txXfrm>
    </dsp:sp>
    <dsp:sp modelId="{012C8434-E2D2-4DDA-A618-D352845A66ED}">
      <dsp:nvSpPr>
        <dsp:cNvPr id="0" name=""/>
        <dsp:cNvSpPr/>
      </dsp:nvSpPr>
      <dsp:spPr>
        <a:xfrm>
          <a:off x="0" y="1956726"/>
          <a:ext cx="1923987" cy="661500"/>
        </a:xfrm>
        <a:prstGeom prst="rect">
          <a:avLst/>
        </a:prstGeom>
        <a:solidFill>
          <a:srgbClr val="F7F5F9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9323" tIns="416560" rIns="14932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Franklin Gothic Medium Cond" panose="020B0606030402020204" pitchFamily="34" charset="0"/>
            </a:rPr>
            <a:t>2022</a:t>
          </a:r>
          <a:endParaRPr lang="es-ES" sz="1400" kern="1200" dirty="0">
            <a:latin typeface="Franklin Gothic Medium Cond" panose="020B0606030402020204" pitchFamily="34" charset="0"/>
          </a:endParaRPr>
        </a:p>
      </dsp:txBody>
      <dsp:txXfrm>
        <a:off x="0" y="1956726"/>
        <a:ext cx="1923987" cy="661500"/>
      </dsp:txXfrm>
    </dsp:sp>
    <dsp:sp modelId="{FACE5F50-89ED-4C1A-BF2F-1A89E87FDF4A}">
      <dsp:nvSpPr>
        <dsp:cNvPr id="0" name=""/>
        <dsp:cNvSpPr/>
      </dsp:nvSpPr>
      <dsp:spPr>
        <a:xfrm>
          <a:off x="96199" y="1800417"/>
          <a:ext cx="1346790" cy="45150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05" tIns="0" rIns="5090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pc="200" baseline="0" dirty="0" smtClean="0">
              <a:latin typeface="Franklin Gothic Medium Cond" panose="020B0606030402020204" pitchFamily="34" charset="0"/>
            </a:rPr>
            <a:t>Edición en curso</a:t>
          </a:r>
          <a:endParaRPr lang="es-ES" sz="1400" b="1" kern="1200" spc="200" baseline="0" dirty="0">
            <a:latin typeface="Franklin Gothic Medium Cond" panose="020B0606030402020204" pitchFamily="34" charset="0"/>
          </a:endParaRPr>
        </a:p>
      </dsp:txBody>
      <dsp:txXfrm>
        <a:off x="118240" y="1822458"/>
        <a:ext cx="1302708" cy="4074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A90D4-7D7A-4748-9AD9-D57EECA18327}">
      <dsp:nvSpPr>
        <dsp:cNvPr id="0" name=""/>
        <dsp:cNvSpPr/>
      </dsp:nvSpPr>
      <dsp:spPr>
        <a:xfrm>
          <a:off x="564387" y="853386"/>
          <a:ext cx="1564121" cy="156412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Persona designada por la </a:t>
          </a:r>
          <a:r>
            <a:rPr lang="es-ES" sz="1400" kern="1200" dirty="0" smtClean="0"/>
            <a:t>OCDE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(Estudio Principal)</a:t>
          </a:r>
          <a:endParaRPr lang="es-ES" sz="1200" kern="1200" dirty="0"/>
        </a:p>
      </dsp:txBody>
      <dsp:txXfrm>
        <a:off x="772936" y="1127107"/>
        <a:ext cx="1147022" cy="703854"/>
      </dsp:txXfrm>
    </dsp:sp>
    <dsp:sp modelId="{46BC98E6-CD9A-5040-9B72-80900E146DA5}">
      <dsp:nvSpPr>
        <dsp:cNvPr id="0" name=""/>
        <dsp:cNvSpPr/>
      </dsp:nvSpPr>
      <dsp:spPr>
        <a:xfrm>
          <a:off x="1128774" y="2180293"/>
          <a:ext cx="1564121" cy="156412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Persona </a:t>
          </a:r>
          <a:r>
            <a:rPr lang="es-ES" sz="1400" kern="1200" dirty="0" smtClean="0"/>
            <a:t>de la CCAA</a:t>
          </a:r>
          <a:endParaRPr lang="es-ES" sz="1400" kern="1200" dirty="0"/>
        </a:p>
      </dsp:txBody>
      <dsp:txXfrm>
        <a:off x="1607134" y="2584358"/>
        <a:ext cx="938472" cy="860266"/>
      </dsp:txXfrm>
    </dsp:sp>
    <dsp:sp modelId="{CD85D6F8-54F1-6041-933A-D0D7ADC60892}">
      <dsp:nvSpPr>
        <dsp:cNvPr id="0" name=""/>
        <dsp:cNvSpPr/>
      </dsp:nvSpPr>
      <dsp:spPr>
        <a:xfrm>
          <a:off x="0" y="2190319"/>
          <a:ext cx="1564121" cy="156412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Persona del </a:t>
          </a:r>
          <a:r>
            <a:rPr lang="es-ES" sz="1400" kern="1200" dirty="0" smtClean="0"/>
            <a:t>INEE</a:t>
          </a:r>
          <a:endParaRPr lang="es-ES" sz="1400" kern="1200" dirty="0"/>
        </a:p>
      </dsp:txBody>
      <dsp:txXfrm>
        <a:off x="147288" y="2594384"/>
        <a:ext cx="938472" cy="860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4156" tIns="47078" rIns="94156" bIns="4707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1094"/>
          </a:xfrm>
          <a:prstGeom prst="rect">
            <a:avLst/>
          </a:prstGeom>
        </p:spPr>
        <p:txBody>
          <a:bodyPr vert="horz" lIns="94156" tIns="47078" rIns="94156" bIns="47078" rtlCol="0"/>
          <a:lstStyle>
            <a:lvl1pPr algn="r">
              <a:defRPr sz="1200"/>
            </a:lvl1pPr>
          </a:lstStyle>
          <a:p>
            <a:fld id="{E0660B37-1144-5640-B029-CAC633FCBF91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4156" tIns="47078" rIns="94156" bIns="4707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2598" y="9519054"/>
            <a:ext cx="2985558" cy="501094"/>
          </a:xfrm>
          <a:prstGeom prst="rect">
            <a:avLst/>
          </a:prstGeom>
        </p:spPr>
        <p:txBody>
          <a:bodyPr vert="horz" lIns="94156" tIns="47078" rIns="94156" bIns="47078" rtlCol="0" anchor="b"/>
          <a:lstStyle>
            <a:lvl1pPr algn="r">
              <a:defRPr sz="1200"/>
            </a:lvl1pPr>
          </a:lstStyle>
          <a:p>
            <a:fld id="{FD5FCF3A-5BC2-DA42-8940-45F825D99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754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4156" tIns="47078" rIns="94156" bIns="4707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1094"/>
          </a:xfrm>
          <a:prstGeom prst="rect">
            <a:avLst/>
          </a:prstGeom>
        </p:spPr>
        <p:txBody>
          <a:bodyPr vert="horz" lIns="94156" tIns="47078" rIns="94156" bIns="47078" rtlCol="0"/>
          <a:lstStyle>
            <a:lvl1pPr algn="r">
              <a:defRPr sz="1200"/>
            </a:lvl1pPr>
          </a:lstStyle>
          <a:p>
            <a:fld id="{E0D3224C-348A-4050-97F3-4A5504483934}" type="datetimeFigureOut">
              <a:rPr lang="es-ES" smtClean="0"/>
              <a:t>02/11/2021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56" tIns="47078" rIns="94156" bIns="4707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4156" tIns="47078" rIns="94156" bIns="4707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4156" tIns="47078" rIns="94156" bIns="4707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8" cy="501094"/>
          </a:xfrm>
          <a:prstGeom prst="rect">
            <a:avLst/>
          </a:prstGeom>
        </p:spPr>
        <p:txBody>
          <a:bodyPr vert="horz" lIns="94156" tIns="47078" rIns="94156" bIns="47078" rtlCol="0" anchor="b"/>
          <a:lstStyle>
            <a:lvl1pPr algn="r">
              <a:defRPr sz="1200"/>
            </a:lvl1pPr>
          </a:lstStyle>
          <a:p>
            <a:fld id="{1C094FFA-432A-4003-816B-243F80F10A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605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584" indent="-241584" defTabSz="966338">
              <a:defRPr/>
            </a:pPr>
            <a:endParaRPr lang="en-US" sz="13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92113" y="504825"/>
            <a:ext cx="3448050" cy="2586038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2597" y="9519054"/>
            <a:ext cx="2985558" cy="5010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202" tIns="44601" rIns="89202" bIns="44601"/>
          <a:lstStyle/>
          <a:p>
            <a:fld id="{10DF2053-A2D0-4569-9ADA-03AEB7CD4299}" type="slidenum">
              <a:rPr lang="es-ES">
                <a:solidFill>
                  <a:prstClr val="white"/>
                </a:solidFill>
              </a:rPr>
              <a:pPr/>
              <a:t>4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7A70C-D473-4E91-A904-BB13A6EBABF5}" type="slidenum">
              <a:rPr lang="es-ES" altLang="es-ES" smtClean="0"/>
              <a:pPr>
                <a:defRPr/>
              </a:pPr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946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7A70C-D473-4E91-A904-BB13A6EBABF5}" type="slidenum">
              <a:rPr lang="es-ES" altLang="es-ES" smtClean="0"/>
              <a:pPr>
                <a:defRPr/>
              </a:pPr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321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77A70C-D473-4E91-A904-BB13A6EBABF5}" type="slidenum">
              <a:rPr lang="es-ES" altLang="es-ES" smtClean="0"/>
              <a:pPr>
                <a:defRPr/>
              </a:pPr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48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B9928-FEFB-4F51-9933-BE209053BD0B}" type="slidenum">
              <a:rPr lang="es-ES">
                <a:solidFill>
                  <a:prstClr val="black"/>
                </a:solidFill>
              </a:rPr>
              <a:pPr/>
              <a:t>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B9928-FEFB-4F51-9933-BE209053BD0B}" type="slidenum">
              <a:rPr lang="es-ES">
                <a:solidFill>
                  <a:prstClr val="black"/>
                </a:solidFill>
              </a:rPr>
              <a:pPr/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B9928-FEFB-4F51-9933-BE209053BD0B}" type="slidenum">
              <a:rPr lang="es-ES">
                <a:solidFill>
                  <a:prstClr val="black"/>
                </a:solidFill>
              </a:rPr>
              <a:pPr/>
              <a:t>11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 userDrawn="1">
            <p:ph type="title" idx="4294967295"/>
          </p:nvPr>
        </p:nvSpPr>
        <p:spPr>
          <a:xfrm>
            <a:off x="457200" y="1484784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>
                <a:solidFill>
                  <a:srgbClr val="903040"/>
                </a:solidFill>
                <a:latin typeface="Trebuchet MS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2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0688"/>
            <a:ext cx="467544" cy="365125"/>
          </a:xfrm>
          <a:prstGeom prst="rect">
            <a:avLst/>
          </a:prstGeom>
        </p:spPr>
        <p:txBody>
          <a:bodyPr/>
          <a:lstStyle/>
          <a:p>
            <a:fld id="{F3CAAC05-C74B-4755-B9CE-4C6665068B6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88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Título"/>
          <p:cNvSpPr txBox="1">
            <a:spLocks/>
          </p:cNvSpPr>
          <p:nvPr userDrawn="1"/>
        </p:nvSpPr>
        <p:spPr bwMode="auto">
          <a:xfrm>
            <a:off x="34925" y="1125538"/>
            <a:ext cx="9109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s-ES" altLang="es-ES" sz="2800" smtClean="0">
              <a:solidFill>
                <a:srgbClr val="00AA8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750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3038429" y="2022710"/>
            <a:ext cx="1183638" cy="15780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4" name="円/楕円 53"/>
          <p:cNvSpPr/>
          <p:nvPr userDrawn="1"/>
        </p:nvSpPr>
        <p:spPr>
          <a:xfrm>
            <a:off x="5003383" y="2022709"/>
            <a:ext cx="1183638" cy="1578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 userDrawn="1"/>
        </p:nvSpPr>
        <p:spPr>
          <a:xfrm>
            <a:off x="6842378" y="2032879"/>
            <a:ext cx="1527940" cy="15780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 userDrawn="1"/>
        </p:nvSpPr>
        <p:spPr>
          <a:xfrm>
            <a:off x="1072051" y="2022708"/>
            <a:ext cx="1183638" cy="1578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/>
          <p:nvPr userDrawn="1"/>
        </p:nvSpPr>
        <p:spPr>
          <a:xfrm>
            <a:off x="2912469" y="2022708"/>
            <a:ext cx="1544444" cy="15780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/>
          <p:nvPr userDrawn="1"/>
        </p:nvSpPr>
        <p:spPr>
          <a:xfrm>
            <a:off x="4877424" y="2022708"/>
            <a:ext cx="1544444" cy="15780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/>
          <p:nvPr userDrawn="1"/>
        </p:nvSpPr>
        <p:spPr>
          <a:xfrm>
            <a:off x="6842378" y="2022707"/>
            <a:ext cx="1544444" cy="15780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52" name="円/楕円 51"/>
          <p:cNvSpPr/>
          <p:nvPr userDrawn="1"/>
        </p:nvSpPr>
        <p:spPr>
          <a:xfrm>
            <a:off x="946092" y="2022704"/>
            <a:ext cx="1544444" cy="15780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2871745" y="1999012"/>
            <a:ext cx="1583746" cy="16017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836699" y="1999013"/>
            <a:ext cx="1585168" cy="16119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6842378" y="2022703"/>
            <a:ext cx="1527939" cy="15780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905368" y="1999013"/>
            <a:ext cx="1585168" cy="16206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468313" y="0"/>
            <a:ext cx="7416800" cy="1268413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468313" y="6308725"/>
            <a:ext cx="6767512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The Power of PowerPoint | thepopp.com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0" y="620688"/>
            <a:ext cx="467544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83409" y="1028734"/>
            <a:ext cx="7165418" cy="336037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2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3377490" y="2495179"/>
            <a:ext cx="424066" cy="565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5342445" y="2495178"/>
            <a:ext cx="424066" cy="565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307400" y="2495177"/>
            <a:ext cx="424066" cy="565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1411114" y="2495177"/>
            <a:ext cx="424066" cy="565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2314" y="3667685"/>
            <a:ext cx="1841666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4146" y="4253920"/>
            <a:ext cx="1858000" cy="14286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12987" y="4195744"/>
            <a:ext cx="1620321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654130" y="3666122"/>
            <a:ext cx="1858000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659575" y="4252357"/>
            <a:ext cx="1858000" cy="14286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8415" y="4194181"/>
            <a:ext cx="1620321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622281" y="3667685"/>
            <a:ext cx="1858000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625004" y="4253920"/>
            <a:ext cx="1858000" cy="14286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4743845" y="4195744"/>
            <a:ext cx="1620321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90432" y="3667685"/>
            <a:ext cx="1858000" cy="4800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590432" y="4253920"/>
            <a:ext cx="1858000" cy="142868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709273" y="4195744"/>
            <a:ext cx="1620321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9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8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3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/>
          <a:lstStyle/>
          <a:p>
            <a:fld id="{71A8E999-7A6B-42B8-BA85-EE4B0259B4C7}" type="datetimeFigureOut">
              <a:rPr lang="es-CO" smtClean="0"/>
              <a:t>2/11/2021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313" y="6308725"/>
            <a:ext cx="6767512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0688"/>
            <a:ext cx="467544" cy="365125"/>
          </a:xfrm>
          <a:prstGeom prst="rect">
            <a:avLst/>
          </a:prstGeom>
        </p:spPr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6238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/>
          <a:lstStyle/>
          <a:p>
            <a:fld id="{F5EF05EF-6168-407F-8025-E41839E12504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313" y="6308725"/>
            <a:ext cx="67675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0688"/>
            <a:ext cx="467544" cy="365125"/>
          </a:xfrm>
          <a:prstGeom prst="rect">
            <a:avLst/>
          </a:prstGeom>
        </p:spPr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445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0" y="620688"/>
            <a:ext cx="46754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6280E-DED4-4981-80CB-10690ABBC0B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1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468313" y="6308725"/>
            <a:ext cx="676751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Instituto Nacional de Evaluación Educativa</a:t>
            </a:r>
          </a:p>
        </p:txBody>
      </p:sp>
    </p:spTree>
    <p:extLst>
      <p:ext uri="{BB962C8B-B14F-4D97-AF65-F5344CB8AC3E}">
        <p14:creationId xmlns:p14="http://schemas.microsoft.com/office/powerpoint/2010/main" val="170358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0" y="620688"/>
            <a:ext cx="46754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6280E-DED4-4981-80CB-10690ABBC0B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1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468313" y="6308725"/>
            <a:ext cx="676751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Instituto Nacional de Evaluación Educativa</a:t>
            </a:r>
          </a:p>
        </p:txBody>
      </p:sp>
    </p:spTree>
    <p:extLst>
      <p:ext uri="{BB962C8B-B14F-4D97-AF65-F5344CB8AC3E}">
        <p14:creationId xmlns:p14="http://schemas.microsoft.com/office/powerpoint/2010/main" val="29601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790"/>
          <a:stretch/>
        </p:blipFill>
        <p:spPr>
          <a:xfrm>
            <a:off x="0" y="0"/>
            <a:ext cx="9144000" cy="620688"/>
          </a:xfrm>
          <a:prstGeom prst="rect">
            <a:avLst/>
          </a:prstGeom>
        </p:spPr>
      </p:pic>
      <p:pic>
        <p:nvPicPr>
          <p:cNvPr id="8" name="Imagen 3" descr="inee.eps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96543" y="-7938"/>
            <a:ext cx="4283969" cy="6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veronica.diez\Desktop\MEFP.Gob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5" y="26268"/>
            <a:ext cx="2195736" cy="58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microsoft.com/office/2007/relationships/diagramDrawing" Target="../diagrams/drawing4.xml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23.jpeg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QuickStyle" Target="../diagrams/quickStyle4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openxmlformats.org/officeDocument/2006/relationships/diagramLayout" Target="../diagrams/layout4.xml"/><Relationship Id="rId28" Type="http://schemas.openxmlformats.org/officeDocument/2006/relationships/image" Target="../media/image26.jpe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Data" Target="../diagrams/data4.xml"/><Relationship Id="rId27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26" Type="http://schemas.openxmlformats.org/officeDocument/2006/relationships/diagramColors" Target="../diagrams/colors8.xml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9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5" Type="http://schemas.openxmlformats.org/officeDocument/2006/relationships/diagramQuickStyle" Target="../diagrams/quickStyle8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7.xml"/><Relationship Id="rId20" Type="http://schemas.openxmlformats.org/officeDocument/2006/relationships/image" Target="../media/image28.png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24" Type="http://schemas.openxmlformats.org/officeDocument/2006/relationships/diagramLayout" Target="../diagrams/layout8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openxmlformats.org/officeDocument/2006/relationships/diagramData" Target="../diagrams/data8.xml"/><Relationship Id="rId28" Type="http://schemas.openxmlformats.org/officeDocument/2006/relationships/image" Target="../media/image31.png"/><Relationship Id="rId10" Type="http://schemas.openxmlformats.org/officeDocument/2006/relationships/diagramLayout" Target="../diagrams/layout6.xml"/><Relationship Id="rId19" Type="http://schemas.openxmlformats.org/officeDocument/2006/relationships/image" Target="../media/image27.png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image" Target="../media/image30.jpg"/><Relationship Id="rId27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986"/>
            <a:ext cx="9144000" cy="465455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rgbClr val="6C7C50"/>
          </a:solidFill>
          <a:ln>
            <a:solidFill>
              <a:srgbClr val="6C7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-108520" y="5805264"/>
            <a:ext cx="925252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-108520" y="5733256"/>
            <a:ext cx="92525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-108520" y="6353351"/>
            <a:ext cx="9361040" cy="171993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19"/>
          <p:cNvCxnSpPr/>
          <p:nvPr/>
        </p:nvCxnSpPr>
        <p:spPr>
          <a:xfrm>
            <a:off x="-108520" y="6597352"/>
            <a:ext cx="9361040" cy="0"/>
          </a:xfrm>
          <a:prstGeom prst="line">
            <a:avLst/>
          </a:prstGeom>
          <a:ln w="5715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251520" y="5373216"/>
            <a:ext cx="7632848" cy="864096"/>
          </a:xfrm>
          <a:prstGeom prst="rect">
            <a:avLst/>
          </a:prstGeom>
          <a:solidFill>
            <a:srgbClr val="A6A836"/>
          </a:solidFill>
          <a:ln>
            <a:solidFill>
              <a:srgbClr val="A6A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923928" y="5967599"/>
            <a:ext cx="5058816" cy="7920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ítulo 3">
            <a:extLst>
              <a:ext uri="{FF2B5EF4-FFF2-40B4-BE49-F238E27FC236}">
                <a16:creationId xmlns:a16="http://schemas.microsoft.com/office/drawing/2014/main" id="{D5B2BC59-134D-4AFC-B52F-67591CAB8762}"/>
              </a:ext>
            </a:extLst>
          </p:cNvPr>
          <p:cNvSpPr txBox="1">
            <a:spLocks/>
          </p:cNvSpPr>
          <p:nvPr/>
        </p:nvSpPr>
        <p:spPr>
          <a:xfrm>
            <a:off x="0" y="2116150"/>
            <a:ext cx="9144000" cy="171677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rtlCol="0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 smtClean="0"/>
          </a:p>
          <a:p>
            <a:r>
              <a:rPr lang="es-ES" sz="8500" dirty="0" smtClean="0">
                <a:latin typeface="Franklin Gothic Demi Cond" panose="020B0706030402020204" pitchFamily="34" charset="0"/>
              </a:rPr>
              <a:t>        SSES 2022</a:t>
            </a:r>
            <a:r>
              <a:rPr lang="es-ES" sz="4800" dirty="0" smtClean="0">
                <a:latin typeface="Franklin Gothic Demi Cond" panose="020B0706030402020204" pitchFamily="34" charset="0"/>
              </a:rPr>
              <a:t/>
            </a:r>
            <a:br>
              <a:rPr lang="es-ES" sz="4800" dirty="0" smtClean="0">
                <a:latin typeface="Franklin Gothic Demi Cond" panose="020B0706030402020204" pitchFamily="34" charset="0"/>
              </a:rPr>
            </a:br>
            <a:r>
              <a:rPr lang="es-ES" sz="4800" dirty="0" smtClean="0">
                <a:latin typeface="Franklin Gothic Demi Cond" panose="020B0706030402020204" pitchFamily="34" charset="0"/>
              </a:rPr>
              <a:t/>
            </a:r>
            <a:br>
              <a:rPr lang="es-ES" sz="4800" dirty="0" smtClean="0">
                <a:latin typeface="Franklin Gothic Demi Cond" panose="020B0706030402020204" pitchFamily="34" charset="0"/>
              </a:rPr>
            </a:br>
            <a:endParaRPr lang="es-ES" sz="3100" dirty="0">
              <a:latin typeface="Franklin Gothic Demi Cond" panose="020B0706030402020204" pitchFamily="34" charset="0"/>
            </a:endParaRPr>
          </a:p>
        </p:txBody>
      </p:sp>
      <p:sp>
        <p:nvSpPr>
          <p:cNvPr id="22" name="タイトル 22"/>
          <p:cNvSpPr txBox="1">
            <a:spLocks/>
          </p:cNvSpPr>
          <p:nvPr/>
        </p:nvSpPr>
        <p:spPr>
          <a:xfrm>
            <a:off x="2303712" y="3104662"/>
            <a:ext cx="6696744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spc="100" dirty="0" err="1" smtClean="0">
                <a:effectLst/>
                <a:latin typeface="Franklin Gothic Demi Cond" panose="020B0706030402020204" pitchFamily="34" charset="0"/>
              </a:rPr>
              <a:t>Estudio</a:t>
            </a:r>
            <a:r>
              <a:rPr lang="en-US" altLang="ja-JP" sz="20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2000" spc="100" dirty="0" err="1" smtClean="0">
                <a:effectLst/>
                <a:latin typeface="Franklin Gothic Demi Cond" panose="020B0706030402020204" pitchFamily="34" charset="0"/>
              </a:rPr>
              <a:t>Sobre</a:t>
            </a:r>
            <a:r>
              <a:rPr lang="en-US" altLang="ja-JP" sz="2000" spc="100" dirty="0" smtClean="0">
                <a:effectLst/>
                <a:latin typeface="Franklin Gothic Demi Cond" panose="020B0706030402020204" pitchFamily="34" charset="0"/>
              </a:rPr>
              <a:t> las </a:t>
            </a:r>
            <a:r>
              <a:rPr lang="en-US" altLang="ja-JP" sz="2000" spc="100" dirty="0" err="1" smtClean="0">
                <a:effectLst/>
                <a:latin typeface="Franklin Gothic Demi Cond" panose="020B0706030402020204" pitchFamily="34" charset="0"/>
              </a:rPr>
              <a:t>Competencias</a:t>
            </a:r>
            <a:r>
              <a:rPr lang="en-US" altLang="ja-JP" sz="20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2000" spc="100" dirty="0" err="1" smtClean="0">
                <a:effectLst/>
                <a:latin typeface="Franklin Gothic Demi Cond" panose="020B0706030402020204" pitchFamily="34" charset="0"/>
              </a:rPr>
              <a:t>Sociales</a:t>
            </a:r>
            <a:r>
              <a:rPr lang="en-US" altLang="ja-JP" sz="2000" spc="100" dirty="0" smtClean="0">
                <a:effectLst/>
                <a:latin typeface="Franklin Gothic Demi Cond" panose="020B0706030402020204" pitchFamily="34" charset="0"/>
              </a:rPr>
              <a:t> y </a:t>
            </a:r>
            <a:r>
              <a:rPr lang="en-US" altLang="ja-JP" sz="2000" spc="100" dirty="0" err="1" smtClean="0">
                <a:effectLst/>
                <a:latin typeface="Franklin Gothic Demi Cond" panose="020B0706030402020204" pitchFamily="34" charset="0"/>
              </a:rPr>
              <a:t>Emocionales</a:t>
            </a:r>
            <a:endParaRPr kumimoji="1" lang="ja-JP" altLang="en-US" sz="20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979780" y="6136085"/>
            <a:ext cx="575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b="1" spc="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Demi Cond" panose="020B0706030402020204" pitchFamily="34" charset="0"/>
              </a:rPr>
              <a:t>Instituto Nacional de Evaluación Educativa</a:t>
            </a:r>
            <a:endParaRPr lang="es-ES" b="1" spc="200" dirty="0">
              <a:solidFill>
                <a:schemeClr val="accent5">
                  <a:lumMod val="40000"/>
                  <a:lumOff val="6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28" name="Picture 4" descr="https://www.contactel.es/wp-content/uploads/Logo-OCDE-300x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8" y="2492896"/>
            <a:ext cx="19141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50">
        <p:fade/>
      </p:transition>
    </mc:Choice>
    <mc:Fallback xmlns="">
      <p:transition spd="med" advTm="58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5517232"/>
            <a:ext cx="9361040" cy="171993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19"/>
          <p:cNvCxnSpPr/>
          <p:nvPr/>
        </p:nvCxnSpPr>
        <p:spPr>
          <a:xfrm>
            <a:off x="0" y="5761233"/>
            <a:ext cx="9361040" cy="0"/>
          </a:xfrm>
          <a:prstGeom prst="line">
            <a:avLst/>
          </a:prstGeom>
          <a:ln w="5715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23529" y="3717032"/>
            <a:ext cx="8820472" cy="673868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0" y="3356992"/>
            <a:ext cx="8748464" cy="688475"/>
          </a:xfrm>
          <a:prstGeom prst="rect">
            <a:avLst/>
          </a:prstGeom>
          <a:solidFill>
            <a:srgbClr val="E2604A"/>
          </a:solidFill>
          <a:ln>
            <a:solidFill>
              <a:srgbClr val="E26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8" name="Conector recto 7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ángulo 9"/>
          <p:cNvSpPr/>
          <p:nvPr/>
        </p:nvSpPr>
        <p:spPr>
          <a:xfrm>
            <a:off x="251520" y="513759"/>
            <a:ext cx="6912768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409851" y="6535630"/>
            <a:ext cx="698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13/32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8" name="Imagen 1">
            <a:extLst>
              <a:ext uri="{FF2B5EF4-FFF2-40B4-BE49-F238E27FC236}">
                <a16:creationId xmlns:a16="http://schemas.microsoft.com/office/drawing/2014/main" id="{A8A5D4EA-6336-FA49-A686-F107F863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528" y="2992234"/>
            <a:ext cx="5259408" cy="35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323529" y="1530500"/>
            <a:ext cx="8496944" cy="1381935"/>
          </a:xfrm>
          <a:prstGeom prst="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72000" rIns="180000" bIns="72000" rtlCol="0" anchor="ctr"/>
          <a:lstStyle/>
          <a:p>
            <a:pPr marL="0" lvl="2" algn="just">
              <a:lnSpc>
                <a:spcPct val="125000"/>
              </a:lnSpc>
            </a:pPr>
            <a:r>
              <a:rPr lang="es-ES" sz="1600" b="1" dirty="0"/>
              <a:t>SSES </a:t>
            </a:r>
            <a:r>
              <a:rPr lang="es-ES" sz="1600" dirty="0"/>
              <a:t>se fundamenta en un conocido marco teórico en el campo de las competencias sociales y emocionales conocido como el Modelo de los Cinco Grandes (</a:t>
            </a:r>
            <a:r>
              <a:rPr lang="es-ES" sz="1600" i="1" dirty="0"/>
              <a:t>Big </a:t>
            </a:r>
            <a:r>
              <a:rPr lang="es-ES" sz="1600" i="1" dirty="0" err="1"/>
              <a:t>Five</a:t>
            </a:r>
            <a:r>
              <a:rPr lang="es-ES" sz="1600" i="1" dirty="0"/>
              <a:t>,</a:t>
            </a:r>
            <a:r>
              <a:rPr lang="es-ES" sz="1600" dirty="0"/>
              <a:t> en inglés). </a:t>
            </a:r>
            <a:endParaRPr lang="es-ES" sz="1600" dirty="0" smtClean="0"/>
          </a:p>
          <a:p>
            <a:pPr marL="0" lvl="2" algn="just">
              <a:lnSpc>
                <a:spcPct val="125000"/>
              </a:lnSpc>
            </a:pPr>
            <a:r>
              <a:rPr lang="es-ES" sz="1600" dirty="0" smtClean="0"/>
              <a:t>Se </a:t>
            </a:r>
            <a:r>
              <a:rPr lang="es-ES" sz="1600" dirty="0"/>
              <a:t>utilizan cinco grandes </a:t>
            </a:r>
            <a:r>
              <a:rPr lang="es-ES" sz="1600" b="1" dirty="0"/>
              <a:t>categorías</a:t>
            </a:r>
            <a:r>
              <a:rPr lang="es-ES" sz="1600" dirty="0"/>
              <a:t> que se subdividen en competencias </a:t>
            </a:r>
            <a:r>
              <a:rPr lang="es-ES" sz="1600" dirty="0" smtClean="0"/>
              <a:t>socioemocionales y se incluyen dos </a:t>
            </a:r>
            <a:r>
              <a:rPr lang="es-ES" sz="1600" b="1" dirty="0" smtClean="0"/>
              <a:t>índices adicionales</a:t>
            </a:r>
            <a:r>
              <a:rPr lang="es-ES" sz="1600" dirty="0" smtClean="0"/>
              <a:t>.</a:t>
            </a:r>
            <a:endParaRPr lang="es-ES" sz="1600" dirty="0">
              <a:solidFill>
                <a:schemeClr val="tx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2" name="タイトル 22"/>
          <p:cNvSpPr txBox="1">
            <a:spLocks/>
          </p:cNvSpPr>
          <p:nvPr/>
        </p:nvSpPr>
        <p:spPr>
          <a:xfrm>
            <a:off x="395560" y="802308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Competencias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latin typeface="Franklin Gothic Demi Cond" panose="020B0706030402020204" pitchFamily="34" charset="0"/>
              </a:rPr>
              <a:t>S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ociales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y </a:t>
            </a:r>
            <a:r>
              <a:rPr lang="en-US" altLang="ja-JP" sz="3200" spc="100" dirty="0" err="1">
                <a:latin typeface="Franklin Gothic Demi Cond" panose="020B0706030402020204" pitchFamily="34" charset="0"/>
              </a:rPr>
              <a:t>E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mocionales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2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172">
        <p:fade/>
      </p:transition>
    </mc:Choice>
    <mc:Fallback xmlns="">
      <p:transition spd="med" advTm="191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-3893074" y="3582818"/>
            <a:ext cx="8820472" cy="673868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-4216603" y="3222778"/>
            <a:ext cx="8748464" cy="688475"/>
          </a:xfrm>
          <a:prstGeom prst="rect">
            <a:avLst/>
          </a:prstGeom>
          <a:solidFill>
            <a:srgbClr val="E2604A"/>
          </a:solidFill>
          <a:ln>
            <a:solidFill>
              <a:srgbClr val="E26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5240783" y="2106091"/>
            <a:ext cx="3475037" cy="2333625"/>
            <a:chOff x="5004048" y="1815927"/>
            <a:chExt cx="3474153" cy="2333153"/>
          </a:xfrm>
        </p:grpSpPr>
        <p:grpSp>
          <p:nvGrpSpPr>
            <p:cNvPr id="27665" name="42 Grupo"/>
            <p:cNvGrpSpPr>
              <a:grpSpLocks/>
            </p:cNvGrpSpPr>
            <p:nvPr/>
          </p:nvGrpSpPr>
          <p:grpSpPr bwMode="auto">
            <a:xfrm>
              <a:off x="5004048" y="1815927"/>
              <a:ext cx="1553768" cy="2333153"/>
              <a:chOff x="-558019" y="-549570"/>
              <a:chExt cx="2281732" cy="2370784"/>
            </a:xfrm>
          </p:grpSpPr>
          <p:sp>
            <p:nvSpPr>
              <p:cNvPr id="53" name="52 Cheurón"/>
              <p:cNvSpPr/>
              <p:nvPr/>
            </p:nvSpPr>
            <p:spPr>
              <a:xfrm rot="5400000">
                <a:off x="-602545" y="-505044"/>
                <a:ext cx="2370784" cy="2281732"/>
              </a:xfrm>
              <a:prstGeom prst="chevron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54" name="Cheurón 4"/>
              <p:cNvSpPr/>
              <p:nvPr/>
            </p:nvSpPr>
            <p:spPr>
              <a:xfrm>
                <a:off x="-558019" y="401440"/>
                <a:ext cx="2281732" cy="9148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985" tIns="6985" rIns="6985" bIns="6985" spcCol="1270" anchor="ctr">
                <a:spAutoFit/>
              </a:bodyPr>
              <a:lstStyle/>
              <a:p>
                <a:pPr algn="ctr" defTabSz="4889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b="1" spc="2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1.</a:t>
                </a:r>
                <a:r>
                  <a:rPr lang="es-ES" sz="1600" spc="2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/>
                </a:r>
                <a:br>
                  <a:rPr lang="es-ES" sz="1600" spc="2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</a:br>
                <a:r>
                  <a:rPr lang="es-ES" sz="1600" b="1" spc="2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Selección centros </a:t>
                </a:r>
                <a:br>
                  <a:rPr lang="es-ES" sz="1600" b="1" spc="2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</a:br>
                <a:r>
                  <a:rPr lang="es-ES" sz="1600" b="1" spc="2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(PSU)</a:t>
                </a:r>
              </a:p>
            </p:txBody>
          </p:sp>
        </p:grpSp>
        <p:grpSp>
          <p:nvGrpSpPr>
            <p:cNvPr id="27666" name="43 Grupo"/>
            <p:cNvGrpSpPr>
              <a:grpSpLocks/>
            </p:cNvGrpSpPr>
            <p:nvPr/>
          </p:nvGrpSpPr>
          <p:grpSpPr bwMode="auto">
            <a:xfrm>
              <a:off x="6616536" y="1815927"/>
              <a:ext cx="1861665" cy="1520518"/>
              <a:chOff x="1509017" y="-492876"/>
              <a:chExt cx="2733886" cy="1545042"/>
            </a:xfrm>
          </p:grpSpPr>
          <p:sp>
            <p:nvSpPr>
              <p:cNvPr id="51" name="50 Redondear rectángulo de esquina del mismo lado"/>
              <p:cNvSpPr/>
              <p:nvPr/>
            </p:nvSpPr>
            <p:spPr>
              <a:xfrm rot="5400000">
                <a:off x="2103439" y="-1087298"/>
                <a:ext cx="1545042" cy="2733886"/>
              </a:xfrm>
              <a:prstGeom prst="round2Same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52" name="Redondear rectángulo de esquina del mismo lado 6"/>
              <p:cNvSpPr/>
              <p:nvPr/>
            </p:nvSpPr>
            <p:spPr>
              <a:xfrm>
                <a:off x="1523004" y="-422646"/>
                <a:ext cx="2556389" cy="14660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84912" tIns="16510" rIns="16510" bIns="16510" spcCol="1270" anchor="ctr"/>
              <a:lstStyle/>
              <a:p>
                <a:pPr marL="0" lvl="1" defTabSz="1155700" fontAlgn="auto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b="1" spc="2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Muestreo proporcional al tamaño del centro</a:t>
                </a:r>
              </a:p>
            </p:txBody>
          </p:sp>
        </p:grpSp>
      </p:grp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5240783" y="3834283"/>
            <a:ext cx="3475038" cy="2259013"/>
            <a:chOff x="5004048" y="3933345"/>
            <a:chExt cx="3475317" cy="2259276"/>
          </a:xfrm>
        </p:grpSpPr>
        <p:grpSp>
          <p:nvGrpSpPr>
            <p:cNvPr id="27660" name="45 Grupo"/>
            <p:cNvGrpSpPr>
              <a:grpSpLocks/>
            </p:cNvGrpSpPr>
            <p:nvPr/>
          </p:nvGrpSpPr>
          <p:grpSpPr bwMode="auto">
            <a:xfrm>
              <a:off x="6615490" y="3944459"/>
              <a:ext cx="1863875" cy="1441618"/>
              <a:chOff x="1509377" y="1613293"/>
              <a:chExt cx="2737131" cy="1464870"/>
            </a:xfrm>
          </p:grpSpPr>
          <p:sp>
            <p:nvSpPr>
              <p:cNvPr id="47" name="46 Redondear rectángulo de esquina del mismo lado"/>
              <p:cNvSpPr/>
              <p:nvPr/>
            </p:nvSpPr>
            <p:spPr>
              <a:xfrm rot="5400000">
                <a:off x="2145508" y="977163"/>
                <a:ext cx="1464870" cy="2737130"/>
              </a:xfrm>
              <a:prstGeom prst="round2Same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Redondear rectángulo de esquina del mismo lado 10"/>
              <p:cNvSpPr/>
              <p:nvPr/>
            </p:nvSpPr>
            <p:spPr>
              <a:xfrm>
                <a:off x="1509377" y="1644550"/>
                <a:ext cx="2737131" cy="13825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84912" tIns="16510" rIns="16510" bIns="16510" spcCol="1270" anchor="ctr"/>
              <a:lstStyle/>
              <a:p>
                <a:pPr marL="0" lvl="1" defTabSz="1155700" fontAlgn="auto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b="1" spc="200" dirty="0" smtClean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1 clase elegida </a:t>
                </a:r>
                <a:r>
                  <a:rPr lang="es-ES" b="1" spc="200" dirty="0">
                    <a:solidFill>
                      <a:schemeClr val="bg1"/>
                    </a:solidFill>
                    <a:latin typeface="Franklin Gothic Medium Cond" panose="020B0606030402020204" pitchFamily="34" charset="0"/>
                  </a:rPr>
                  <a:t>aleatoriamente</a:t>
                </a:r>
              </a:p>
            </p:txBody>
          </p:sp>
        </p:grpSp>
        <p:sp>
          <p:nvSpPr>
            <p:cNvPr id="56" name="55 Cheurón"/>
            <p:cNvSpPr/>
            <p:nvPr/>
          </p:nvSpPr>
          <p:spPr>
            <a:xfrm rot="5400000">
              <a:off x="4650760" y="4286633"/>
              <a:ext cx="2259276" cy="1552700"/>
            </a:xfrm>
            <a:prstGeom prst="chevron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Cheurón 4"/>
            <p:cNvSpPr/>
            <p:nvPr/>
          </p:nvSpPr>
          <p:spPr>
            <a:xfrm>
              <a:off x="5096130" y="4695384"/>
              <a:ext cx="1387586" cy="1260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85" tIns="6985" rIns="6985" bIns="6985" spcCol="1270" anchor="ctr">
              <a:spAutoFit/>
            </a:bodyPr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500" b="1" spc="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2.</a:t>
              </a:r>
              <a:r>
                <a:rPr lang="es-ES" sz="1500" spc="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/>
              </a:r>
              <a:br>
                <a:rPr lang="es-ES" sz="1500" spc="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</a:br>
              <a:r>
                <a:rPr lang="es-ES" sz="1500" b="1" spc="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Selección  </a:t>
              </a:r>
              <a:r>
                <a:rPr lang="es-ES" sz="1500" b="1" spc="200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alumnado </a:t>
              </a:r>
              <a:r>
                <a:rPr lang="es-ES" sz="1500" b="1" spc="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dentro del centro </a:t>
              </a:r>
              <a:br>
                <a:rPr lang="es-ES" sz="1500" b="1" spc="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</a:br>
              <a:r>
                <a:rPr lang="es-ES" sz="1500" b="1" spc="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(SSU)</a:t>
              </a:r>
            </a:p>
          </p:txBody>
        </p:sp>
      </p:grpSp>
      <p:cxnSp>
        <p:nvCxnSpPr>
          <p:cNvPr id="61" name="60 Conector recto"/>
          <p:cNvCxnSpPr/>
          <p:nvPr/>
        </p:nvCxnSpPr>
        <p:spPr>
          <a:xfrm>
            <a:off x="11772900" y="273050"/>
            <a:ext cx="0" cy="511333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654" name="61 CuadroTexto"/>
          <p:cNvSpPr txBox="1">
            <a:spLocks noChangeArrowheads="1"/>
          </p:cNvSpPr>
          <p:nvPr/>
        </p:nvSpPr>
        <p:spPr bwMode="auto">
          <a:xfrm>
            <a:off x="10382250" y="641350"/>
            <a:ext cx="31686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800" b="1">
              <a:solidFill>
                <a:srgbClr val="1C5D13"/>
              </a:solidFill>
              <a:latin typeface="Tw Cen MT" pitchFamily="34" charset="0"/>
              <a:ea typeface="ＭＳ Ｐゴシック" pitchFamily="34" charset="-128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-3" y="6525345"/>
            <a:ext cx="9144003" cy="3326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grpSp>
        <p:nvGrpSpPr>
          <p:cNvPr id="28" name="Grupo 27"/>
          <p:cNvGrpSpPr/>
          <p:nvPr/>
        </p:nvGrpSpPr>
        <p:grpSpPr>
          <a:xfrm>
            <a:off x="-108520" y="966946"/>
            <a:ext cx="9252520" cy="72008"/>
            <a:chOff x="-108520" y="1052736"/>
            <a:chExt cx="9252520" cy="72008"/>
          </a:xfrm>
        </p:grpSpPr>
        <p:cxnSp>
          <p:nvCxnSpPr>
            <p:cNvPr id="29" name="Conector recto 28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ángulo 30"/>
          <p:cNvSpPr/>
          <p:nvPr/>
        </p:nvSpPr>
        <p:spPr>
          <a:xfrm>
            <a:off x="-2" y="375735"/>
            <a:ext cx="7596338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タイトル 22"/>
          <p:cNvSpPr txBox="1">
            <a:spLocks/>
          </p:cNvSpPr>
          <p:nvPr/>
        </p:nvSpPr>
        <p:spPr>
          <a:xfrm>
            <a:off x="395560" y="744082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spc="100" dirty="0" err="1" smtClean="0">
                <a:effectLst/>
                <a:latin typeface="Franklin Gothic Demi Cond" panose="020B0706030402020204" pitchFamily="34" charset="0"/>
              </a:rPr>
              <a:t>Selección</a:t>
            </a:r>
            <a:r>
              <a:rPr lang="en-US" altLang="ja-JP" sz="2400" spc="100" dirty="0" smtClean="0">
                <a:effectLst/>
                <a:latin typeface="Franklin Gothic Demi Cond" panose="020B0706030402020204" pitchFamily="34" charset="0"/>
              </a:rPr>
              <a:t> de la </a:t>
            </a:r>
            <a:r>
              <a:rPr lang="en-US" altLang="ja-JP" sz="2400" spc="100" dirty="0" err="1" smtClean="0">
                <a:effectLst/>
                <a:latin typeface="Franklin Gothic Demi Cond" panose="020B0706030402020204" pitchFamily="34" charset="0"/>
              </a:rPr>
              <a:t>muestra</a:t>
            </a:r>
            <a:r>
              <a:rPr lang="en-US" altLang="ja-JP" sz="2400" spc="100" dirty="0" smtClean="0">
                <a:effectLst/>
                <a:latin typeface="Franklin Gothic Demi Cond" panose="020B0706030402020204" pitchFamily="34" charset="0"/>
              </a:rPr>
              <a:t>. </a:t>
            </a:r>
            <a:r>
              <a:rPr lang="en-US" altLang="ja-JP" sz="2400" spc="100" dirty="0" err="1" smtClean="0">
                <a:effectLst/>
                <a:latin typeface="Franklin Gothic Demi Cond" panose="020B0706030402020204" pitchFamily="34" charset="0"/>
              </a:rPr>
              <a:t>Características</a:t>
            </a:r>
            <a:r>
              <a:rPr lang="en-US" altLang="ja-JP" sz="24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2400" spc="100" dirty="0" err="1" smtClean="0">
                <a:effectLst/>
                <a:latin typeface="Franklin Gothic Demi Cond" panose="020B0706030402020204" pitchFamily="34" charset="0"/>
              </a:rPr>
              <a:t>generales</a:t>
            </a:r>
            <a:endParaRPr kumimoji="1" lang="ja-JP" altLang="en-US" sz="24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95287" y="1384895"/>
            <a:ext cx="4010025" cy="49244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El diseño de la muestra es complejo y ello incide en el cálculo de los estimadores 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(</a:t>
            </a:r>
            <a:r>
              <a:rPr lang="es-ES" sz="1400" b="1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Pesos</a:t>
            </a:r>
            <a:r>
              <a:rPr lang="es-ES" sz="1400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: variables de ponderación)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1400" b="1" spc="100" dirty="0">
              <a:solidFill>
                <a:srgbClr val="1C5D13"/>
              </a:solidFill>
              <a:latin typeface="Franklin Gothic Medium Cond" panose="020B0606030402020204" pitchFamily="34" charset="0"/>
              <a:ea typeface="ＭＳ Ｐゴシック" pitchFamily="33" charset="-128"/>
              <a:cs typeface="ＭＳ Ｐゴシック" pitchFamily="33" charset="-128"/>
            </a:endParaRPr>
          </a:p>
          <a:p>
            <a:pPr marL="271463" lvl="1" algn="just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400" spc="100" dirty="0" smtClean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   Muestra </a:t>
            </a:r>
            <a:r>
              <a:rPr lang="es-ES" sz="1400" b="1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representativa del conjunto de estudiantes</a:t>
            </a:r>
            <a:r>
              <a:rPr lang="es-ES" sz="1400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. Procedimiento probabilístico para evitar sesgos</a:t>
            </a:r>
          </a:p>
          <a:p>
            <a:pPr marL="271463" lvl="1" algn="just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1400" spc="100" dirty="0">
              <a:solidFill>
                <a:srgbClr val="1C5D13"/>
              </a:solidFill>
              <a:latin typeface="Franklin Gothic Medium Cond" panose="020B0606030402020204" pitchFamily="34" charset="0"/>
              <a:ea typeface="ＭＳ Ｐゴシック" pitchFamily="33" charset="-128"/>
              <a:cs typeface="ＭＳ Ｐゴシック" pitchFamily="33" charset="-128"/>
            </a:endParaRPr>
          </a:p>
          <a:p>
            <a:pPr marL="271463" lvl="1" algn="just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400" spc="100" dirty="0" smtClean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   Muestreo </a:t>
            </a:r>
            <a:r>
              <a:rPr lang="es-ES" sz="1400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en </a:t>
            </a:r>
            <a:r>
              <a:rPr lang="es-ES" sz="1400" b="1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dos etapas</a:t>
            </a:r>
          </a:p>
          <a:p>
            <a:pPr marL="271463" lvl="1" algn="just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1400" spc="100" dirty="0">
              <a:latin typeface="Franklin Gothic Medium Cond" panose="020B0606030402020204" pitchFamily="34" charset="0"/>
              <a:ea typeface="ＭＳ Ｐゴシック" pitchFamily="33" charset="-128"/>
              <a:cs typeface="ＭＳ Ｐゴシック" pitchFamily="33" charset="-128"/>
            </a:endParaRPr>
          </a:p>
          <a:p>
            <a:pPr marL="271463" lvl="1" algn="just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400" spc="100" dirty="0" smtClean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   Muestreo </a:t>
            </a:r>
            <a:r>
              <a:rPr lang="es-ES" sz="1400" b="1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estratificado</a:t>
            </a:r>
          </a:p>
          <a:p>
            <a:pPr marL="144000" algn="just" defTabSz="4572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s-ES" sz="1400" b="1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E. explícita:  </a:t>
            </a:r>
            <a:r>
              <a:rPr lang="es-ES" sz="1400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la selección tiene lugar en diferentes subpoblaciones o </a:t>
            </a:r>
            <a:r>
              <a:rPr lang="es-ES" sz="1400" b="1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estratos </a:t>
            </a:r>
            <a:r>
              <a:rPr lang="es-ES" sz="1400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predefinidos (CCAA, titularidad de los centros, tamaño de la población, etc..)</a:t>
            </a:r>
          </a:p>
          <a:p>
            <a:pPr marL="144000" algn="just" defTabSz="45720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b="1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E. implícita: </a:t>
            </a:r>
            <a:r>
              <a:rPr lang="es-ES" sz="1400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asociada a un muestreo sistemático. Se ordenan las unidades de muestreo según un cierto criterio para que la muestra reproduzca la distribución de los porcentajes de la población</a:t>
            </a:r>
            <a:r>
              <a:rPr lang="es-ES" sz="1400" spc="100" dirty="0">
                <a:solidFill>
                  <a:srgbClr val="1C5D13"/>
                </a:solidFill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.</a:t>
            </a:r>
          </a:p>
          <a:p>
            <a:pPr algn="just" defTabSz="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400" spc="100" dirty="0" smtClean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   Selección </a:t>
            </a:r>
            <a:r>
              <a:rPr lang="es-ES" sz="1400" b="1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sistemática</a:t>
            </a:r>
            <a:r>
              <a:rPr lang="es-ES" sz="1400" spc="100" dirty="0"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 dentro de cada estrato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4929633" y="1412776"/>
            <a:ext cx="4106863" cy="504825"/>
          </a:xfrm>
          <a:prstGeom prst="rect">
            <a:avLst/>
          </a:prstGeom>
        </p:spPr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spc="200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  <a:ea typeface="ＭＳ Ｐゴシック" pitchFamily="33" charset="-128"/>
                <a:cs typeface="ＭＳ Ｐゴシック" pitchFamily="33" charset="-128"/>
              </a:rPr>
              <a:t>Muestreo en dos etapas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8413827" y="6535630"/>
            <a:ext cx="694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14/32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044589"/>
      </p:ext>
    </p:extLst>
  </p:cSld>
  <p:clrMapOvr>
    <a:masterClrMapping/>
  </p:clrMapOvr>
  <p:transition spd="med" advTm="45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518863" y="2668524"/>
            <a:ext cx="8229601" cy="3677695"/>
          </a:xfrm>
          <a:prstGeom prst="rect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" tIns="72000" rIns="180000" bIns="72000" rtlCol="0" anchor="ctr"/>
          <a:lstStyle/>
          <a:p>
            <a:pPr marL="0" lvl="2" algn="just">
              <a:lnSpc>
                <a:spcPct val="125000"/>
              </a:lnSpc>
            </a:pPr>
            <a:endParaRPr lang="es-ES" sz="1600" dirty="0">
              <a:solidFill>
                <a:schemeClr val="tx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518864" y="2919198"/>
            <a:ext cx="8229600" cy="3606146"/>
          </a:xfrm>
          <a:custGeom>
            <a:avLst/>
            <a:gdLst>
              <a:gd name="connsiteX0" fmla="*/ 0 w 8229600"/>
              <a:gd name="connsiteY0" fmla="*/ 0 h 941850"/>
              <a:gd name="connsiteX1" fmla="*/ 8229600 w 8229600"/>
              <a:gd name="connsiteY1" fmla="*/ 0 h 941850"/>
              <a:gd name="connsiteX2" fmla="*/ 8229600 w 8229600"/>
              <a:gd name="connsiteY2" fmla="*/ 941850 h 941850"/>
              <a:gd name="connsiteX3" fmla="*/ 0 w 8229600"/>
              <a:gd name="connsiteY3" fmla="*/ 941850 h 941850"/>
              <a:gd name="connsiteX4" fmla="*/ 0 w 8229600"/>
              <a:gd name="connsiteY4" fmla="*/ 0 h 9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941850">
                <a:moveTo>
                  <a:pt x="0" y="0"/>
                </a:moveTo>
                <a:lnTo>
                  <a:pt x="8229600" y="0"/>
                </a:lnTo>
                <a:lnTo>
                  <a:pt x="8229600" y="941850"/>
                </a:lnTo>
                <a:lnTo>
                  <a:pt x="0" y="9418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44450" rIns="248920" bIns="44450" numCol="1" spcCol="1270" anchor="t" anchorCtr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/>
              <a:t>Proporcionar a las ciudades y países participantes </a:t>
            </a:r>
            <a:r>
              <a:rPr lang="es-ES" b="1" dirty="0"/>
              <a:t>información sobre las </a:t>
            </a:r>
            <a:r>
              <a:rPr lang="es-ES" b="1" dirty="0" smtClean="0"/>
              <a:t>competencias </a:t>
            </a:r>
            <a:r>
              <a:rPr lang="es-ES" b="1" dirty="0"/>
              <a:t>sociales y emocionales de sus estudiantes</a:t>
            </a:r>
            <a:r>
              <a:rPr lang="es-ES" b="1" dirty="0" smtClean="0"/>
              <a:t>.</a:t>
            </a:r>
            <a:endParaRPr lang="es-ES" b="1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 smtClean="0"/>
              <a:t>Identificar </a:t>
            </a:r>
            <a:r>
              <a:rPr lang="es-ES" b="1" dirty="0"/>
              <a:t>factores</a:t>
            </a:r>
            <a:r>
              <a:rPr lang="es-ES" dirty="0"/>
              <a:t> en el hogar de los estudiantes, </a:t>
            </a:r>
            <a:r>
              <a:rPr lang="es-ES" dirty="0" smtClean="0"/>
              <a:t>el centro educativo y </a:t>
            </a:r>
            <a:r>
              <a:rPr lang="es-ES" dirty="0"/>
              <a:t>los entornos </a:t>
            </a:r>
            <a:r>
              <a:rPr lang="es-ES" dirty="0" smtClean="0"/>
              <a:t>entre iguales que </a:t>
            </a:r>
            <a:r>
              <a:rPr lang="es-ES" b="1" dirty="0"/>
              <a:t>promueven u obstaculizan el desarrollo de habilidades sociales y emocionales.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 dirty="0" smtClean="0"/>
              <a:t>Explorar </a:t>
            </a:r>
            <a:r>
              <a:rPr lang="es-ES" b="1" dirty="0"/>
              <a:t>cómo los contextos </a:t>
            </a:r>
            <a:r>
              <a:rPr lang="es-ES" dirty="0"/>
              <a:t>políticos, culturales y socioeconómicos más amplios </a:t>
            </a:r>
            <a:r>
              <a:rPr lang="es-ES" b="1" dirty="0"/>
              <a:t>influyen en estas </a:t>
            </a:r>
            <a:r>
              <a:rPr lang="es-ES" b="1" dirty="0" smtClean="0"/>
              <a:t>competencias.</a:t>
            </a:r>
            <a:endParaRPr lang="es-ES" b="1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/>
              <a:t>Demostrar que se puede </a:t>
            </a:r>
            <a:r>
              <a:rPr lang="es-ES" b="1" dirty="0"/>
              <a:t>generar información válida, confiable y comparable sobre </a:t>
            </a:r>
            <a:r>
              <a:rPr lang="es-ES" b="1" dirty="0" smtClean="0"/>
              <a:t>competencias </a:t>
            </a:r>
            <a:r>
              <a:rPr lang="es-ES" b="1" dirty="0"/>
              <a:t>sociales y emocionales</a:t>
            </a:r>
            <a:r>
              <a:rPr lang="es-ES" dirty="0"/>
              <a:t> en diversas poblaciones y entornos.</a:t>
            </a:r>
          </a:p>
          <a:p>
            <a:pPr marL="342900" lvl="1" indent="-342900" algn="l" defTabSz="12001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endParaRPr lang="es-ES" sz="2200" dirty="0" smtClean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  <a:p>
            <a:pPr marL="342900" lvl="1" indent="-342900" algn="l" defTabSz="12001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endParaRPr lang="es-ES" sz="2200" kern="1200" dirty="0">
              <a:latin typeface="Franklin Gothic Medium Cond" panose="020B06060304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12" name="Conector recto 11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ángulo 13"/>
          <p:cNvSpPr/>
          <p:nvPr/>
        </p:nvSpPr>
        <p:spPr>
          <a:xfrm>
            <a:off x="-2" y="519751"/>
            <a:ext cx="3347866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タイトル 22"/>
          <p:cNvSpPr txBox="1">
            <a:spLocks/>
          </p:cNvSpPr>
          <p:nvPr/>
        </p:nvSpPr>
        <p:spPr>
          <a:xfrm>
            <a:off x="395560" y="802308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Marco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teórico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518864" y="1661618"/>
            <a:ext cx="8229600" cy="839474"/>
          </a:xfrm>
          <a:custGeom>
            <a:avLst/>
            <a:gdLst>
              <a:gd name="connsiteX0" fmla="*/ 0 w 8229600"/>
              <a:gd name="connsiteY0" fmla="*/ 139915 h 839474"/>
              <a:gd name="connsiteX1" fmla="*/ 139915 w 8229600"/>
              <a:gd name="connsiteY1" fmla="*/ 0 h 839474"/>
              <a:gd name="connsiteX2" fmla="*/ 8089685 w 8229600"/>
              <a:gd name="connsiteY2" fmla="*/ 0 h 839474"/>
              <a:gd name="connsiteX3" fmla="*/ 8229600 w 8229600"/>
              <a:gd name="connsiteY3" fmla="*/ 139915 h 839474"/>
              <a:gd name="connsiteX4" fmla="*/ 8229600 w 8229600"/>
              <a:gd name="connsiteY4" fmla="*/ 699559 h 839474"/>
              <a:gd name="connsiteX5" fmla="*/ 8089685 w 8229600"/>
              <a:gd name="connsiteY5" fmla="*/ 839474 h 839474"/>
              <a:gd name="connsiteX6" fmla="*/ 139915 w 8229600"/>
              <a:gd name="connsiteY6" fmla="*/ 839474 h 839474"/>
              <a:gd name="connsiteX7" fmla="*/ 0 w 8229600"/>
              <a:gd name="connsiteY7" fmla="*/ 699559 h 839474"/>
              <a:gd name="connsiteX8" fmla="*/ 0 w 8229600"/>
              <a:gd name="connsiteY8" fmla="*/ 139915 h 83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39474">
                <a:moveTo>
                  <a:pt x="0" y="139915"/>
                </a:moveTo>
                <a:cubicBezTo>
                  <a:pt x="0" y="62642"/>
                  <a:pt x="62642" y="0"/>
                  <a:pt x="139915" y="0"/>
                </a:cubicBezTo>
                <a:lnTo>
                  <a:pt x="8089685" y="0"/>
                </a:lnTo>
                <a:cubicBezTo>
                  <a:pt x="8166958" y="0"/>
                  <a:pt x="8229600" y="62642"/>
                  <a:pt x="8229600" y="139915"/>
                </a:cubicBezTo>
                <a:lnTo>
                  <a:pt x="8229600" y="699559"/>
                </a:lnTo>
                <a:cubicBezTo>
                  <a:pt x="8229600" y="776832"/>
                  <a:pt x="8166958" y="839474"/>
                  <a:pt x="8089685" y="839474"/>
                </a:cubicBezTo>
                <a:lnTo>
                  <a:pt x="139915" y="839474"/>
                </a:lnTo>
                <a:cubicBezTo>
                  <a:pt x="62642" y="839474"/>
                  <a:pt x="0" y="776832"/>
                  <a:pt x="0" y="699559"/>
                </a:cubicBezTo>
                <a:lnTo>
                  <a:pt x="0" y="139915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74330" tIns="174330" rIns="174330" bIns="174330" numCol="1" spcCol="1270" anchor="ctr" anchorCtr="0">
            <a:noAutofit/>
          </a:bodyPr>
          <a:lstStyle/>
          <a:p>
            <a:pPr lvl="0" algn="l" defTabSz="1555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500" b="1" spc="2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Propósito </a:t>
            </a:r>
            <a:r>
              <a:rPr lang="es-ES" sz="3500" b="1" spc="2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de </a:t>
            </a:r>
            <a:r>
              <a:rPr lang="es-ES" sz="3500" b="1" spc="200" dirty="0" smtClean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SSES</a:t>
            </a:r>
            <a:endParaRPr lang="es-ES" sz="3500" b="1" spc="200" dirty="0">
              <a:solidFill>
                <a:schemeClr val="tx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411197" y="6535630"/>
            <a:ext cx="697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15/32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1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854">
        <p:fade/>
      </p:transition>
    </mc:Choice>
    <mc:Fallback xmlns="">
      <p:transition spd="med" advTm="148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395537" y="3140969"/>
            <a:ext cx="1602518" cy="1828053"/>
          </a:xfrm>
          <a:custGeom>
            <a:avLst/>
            <a:gdLst>
              <a:gd name="connsiteX0" fmla="*/ 0 w 1828053"/>
              <a:gd name="connsiteY0" fmla="*/ 0 h 1279637"/>
              <a:gd name="connsiteX1" fmla="*/ 1188235 w 1828053"/>
              <a:gd name="connsiteY1" fmla="*/ 0 h 1279637"/>
              <a:gd name="connsiteX2" fmla="*/ 1828053 w 1828053"/>
              <a:gd name="connsiteY2" fmla="*/ 639819 h 1279637"/>
              <a:gd name="connsiteX3" fmla="*/ 1188235 w 1828053"/>
              <a:gd name="connsiteY3" fmla="*/ 1279637 h 1279637"/>
              <a:gd name="connsiteX4" fmla="*/ 0 w 1828053"/>
              <a:gd name="connsiteY4" fmla="*/ 1279637 h 1279637"/>
              <a:gd name="connsiteX5" fmla="*/ 639819 w 1828053"/>
              <a:gd name="connsiteY5" fmla="*/ 639819 h 1279637"/>
              <a:gd name="connsiteX6" fmla="*/ 0 w 1828053"/>
              <a:gd name="connsiteY6" fmla="*/ 0 h 127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053" h="1279637">
                <a:moveTo>
                  <a:pt x="1828053" y="0"/>
                </a:moveTo>
                <a:lnTo>
                  <a:pt x="1828053" y="831764"/>
                </a:lnTo>
                <a:lnTo>
                  <a:pt x="914026" y="1279637"/>
                </a:lnTo>
                <a:lnTo>
                  <a:pt x="0" y="831764"/>
                </a:lnTo>
                <a:lnTo>
                  <a:pt x="0" y="0"/>
                </a:lnTo>
                <a:lnTo>
                  <a:pt x="914026" y="447873"/>
                </a:lnTo>
                <a:lnTo>
                  <a:pt x="1828053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655059" rIns="15239" bIns="6550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 smtClean="0">
                <a:latin typeface="Franklin Gothic Medium Cond" panose="020B0606030402020204" pitchFamily="34" charset="0"/>
              </a:rPr>
              <a:t>Cuestionario</a:t>
            </a:r>
            <a:r>
              <a:rPr lang="es-ES" sz="2400" dirty="0">
                <a:latin typeface="Franklin Gothic Medium Cond" panose="020B0606030402020204" pitchFamily="34" charset="0"/>
              </a:rPr>
              <a:t> </a:t>
            </a:r>
            <a:r>
              <a:rPr lang="es-ES" sz="2400" dirty="0" smtClean="0">
                <a:latin typeface="Franklin Gothic Medium Cond" panose="020B0606030402020204" pitchFamily="34" charset="0"/>
              </a:rPr>
              <a:t>de contexto</a:t>
            </a:r>
          </a:p>
        </p:txBody>
      </p:sp>
      <p:sp>
        <p:nvSpPr>
          <p:cNvPr id="6" name="5 Forma libre"/>
          <p:cNvSpPr/>
          <p:nvPr/>
        </p:nvSpPr>
        <p:spPr>
          <a:xfrm>
            <a:off x="2003165" y="3098596"/>
            <a:ext cx="6601283" cy="1189211"/>
          </a:xfrm>
          <a:custGeom>
            <a:avLst/>
            <a:gdLst>
              <a:gd name="connsiteX0" fmla="*/ 198043 w 1188234"/>
              <a:gd name="connsiteY0" fmla="*/ 0 h 7217306"/>
              <a:gd name="connsiteX1" fmla="*/ 990191 w 1188234"/>
              <a:gd name="connsiteY1" fmla="*/ 0 h 7217306"/>
              <a:gd name="connsiteX2" fmla="*/ 1188234 w 1188234"/>
              <a:gd name="connsiteY2" fmla="*/ 198043 h 7217306"/>
              <a:gd name="connsiteX3" fmla="*/ 1188234 w 1188234"/>
              <a:gd name="connsiteY3" fmla="*/ 7217306 h 7217306"/>
              <a:gd name="connsiteX4" fmla="*/ 1188234 w 1188234"/>
              <a:gd name="connsiteY4" fmla="*/ 7217306 h 7217306"/>
              <a:gd name="connsiteX5" fmla="*/ 0 w 1188234"/>
              <a:gd name="connsiteY5" fmla="*/ 7217306 h 7217306"/>
              <a:gd name="connsiteX6" fmla="*/ 0 w 1188234"/>
              <a:gd name="connsiteY6" fmla="*/ 7217306 h 7217306"/>
              <a:gd name="connsiteX7" fmla="*/ 0 w 1188234"/>
              <a:gd name="connsiteY7" fmla="*/ 198043 h 7217306"/>
              <a:gd name="connsiteX8" fmla="*/ 198043 w 1188234"/>
              <a:gd name="connsiteY8" fmla="*/ 0 h 72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234" h="7217306">
                <a:moveTo>
                  <a:pt x="1188234" y="1202909"/>
                </a:moveTo>
                <a:lnTo>
                  <a:pt x="1188234" y="6014397"/>
                </a:lnTo>
                <a:cubicBezTo>
                  <a:pt x="1188234" y="6678745"/>
                  <a:pt x="1173636" y="7217306"/>
                  <a:pt x="1155629" y="7217306"/>
                </a:cubicBezTo>
                <a:lnTo>
                  <a:pt x="0" y="7217306"/>
                </a:lnTo>
                <a:lnTo>
                  <a:pt x="0" y="7217306"/>
                </a:lnTo>
                <a:lnTo>
                  <a:pt x="0" y="0"/>
                </a:lnTo>
                <a:lnTo>
                  <a:pt x="0" y="0"/>
                </a:lnTo>
                <a:lnTo>
                  <a:pt x="1155629" y="0"/>
                </a:lnTo>
                <a:cubicBezTo>
                  <a:pt x="1173636" y="0"/>
                  <a:pt x="1188234" y="538561"/>
                  <a:pt x="1188234" y="1202909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69434" rIns="69434" bIns="69436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s-ES" sz="1700" dirty="0" smtClean="0">
                <a:latin typeface="Franklin Gothic Medium Cond" panose="020B0606030402020204" pitchFamily="34" charset="0"/>
              </a:rPr>
              <a:t>Recoge información sobre factores familiares, escolares y características del contexto.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s-ES" sz="1700" dirty="0" smtClean="0">
                <a:latin typeface="Franklin Gothic Medium Cond" panose="020B0606030402020204" pitchFamily="34" charset="0"/>
              </a:rPr>
              <a:t> Hay 3 cuestionarios diferentes dirigidos al </a:t>
            </a:r>
            <a:r>
              <a:rPr lang="es-ES" sz="1700" b="1" dirty="0" smtClean="0">
                <a:latin typeface="Franklin Gothic Medium Cond" panose="020B0606030402020204" pitchFamily="34" charset="0"/>
              </a:rPr>
              <a:t>alumnado, profesorado y dirección escolar.</a:t>
            </a:r>
            <a:endParaRPr lang="es-ES" sz="1700" b="1" dirty="0">
              <a:latin typeface="Franklin Gothic Medium Cond" panose="020B0606030402020204" pitchFamily="34" charset="0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390427" y="4624909"/>
            <a:ext cx="1602518" cy="1828053"/>
          </a:xfrm>
          <a:custGeom>
            <a:avLst/>
            <a:gdLst>
              <a:gd name="connsiteX0" fmla="*/ 0 w 1828053"/>
              <a:gd name="connsiteY0" fmla="*/ 0 h 1279637"/>
              <a:gd name="connsiteX1" fmla="*/ 1188235 w 1828053"/>
              <a:gd name="connsiteY1" fmla="*/ 0 h 1279637"/>
              <a:gd name="connsiteX2" fmla="*/ 1828053 w 1828053"/>
              <a:gd name="connsiteY2" fmla="*/ 639819 h 1279637"/>
              <a:gd name="connsiteX3" fmla="*/ 1188235 w 1828053"/>
              <a:gd name="connsiteY3" fmla="*/ 1279637 h 1279637"/>
              <a:gd name="connsiteX4" fmla="*/ 0 w 1828053"/>
              <a:gd name="connsiteY4" fmla="*/ 1279637 h 1279637"/>
              <a:gd name="connsiteX5" fmla="*/ 639819 w 1828053"/>
              <a:gd name="connsiteY5" fmla="*/ 639819 h 1279637"/>
              <a:gd name="connsiteX6" fmla="*/ 0 w 1828053"/>
              <a:gd name="connsiteY6" fmla="*/ 0 h 127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053" h="1279637">
                <a:moveTo>
                  <a:pt x="1828053" y="0"/>
                </a:moveTo>
                <a:lnTo>
                  <a:pt x="1828053" y="831764"/>
                </a:lnTo>
                <a:lnTo>
                  <a:pt x="914026" y="1279637"/>
                </a:lnTo>
                <a:lnTo>
                  <a:pt x="0" y="831764"/>
                </a:lnTo>
                <a:lnTo>
                  <a:pt x="0" y="0"/>
                </a:lnTo>
                <a:lnTo>
                  <a:pt x="914026" y="447873"/>
                </a:lnTo>
                <a:lnTo>
                  <a:pt x="1828053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655059" rIns="15239" bIns="6550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 smtClean="0">
                <a:latin typeface="Franklin Gothic Medium Cond" panose="020B0606030402020204" pitchFamily="34" charset="0"/>
              </a:rPr>
              <a:t>Formato</a:t>
            </a:r>
            <a:endParaRPr lang="es-ES" sz="24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1995176" y="4636992"/>
            <a:ext cx="6609272" cy="1188234"/>
          </a:xfrm>
          <a:custGeom>
            <a:avLst/>
            <a:gdLst>
              <a:gd name="connsiteX0" fmla="*/ 198043 w 1188234"/>
              <a:gd name="connsiteY0" fmla="*/ 0 h 7217306"/>
              <a:gd name="connsiteX1" fmla="*/ 990191 w 1188234"/>
              <a:gd name="connsiteY1" fmla="*/ 0 h 7217306"/>
              <a:gd name="connsiteX2" fmla="*/ 1188234 w 1188234"/>
              <a:gd name="connsiteY2" fmla="*/ 198043 h 7217306"/>
              <a:gd name="connsiteX3" fmla="*/ 1188234 w 1188234"/>
              <a:gd name="connsiteY3" fmla="*/ 7217306 h 7217306"/>
              <a:gd name="connsiteX4" fmla="*/ 1188234 w 1188234"/>
              <a:gd name="connsiteY4" fmla="*/ 7217306 h 7217306"/>
              <a:gd name="connsiteX5" fmla="*/ 0 w 1188234"/>
              <a:gd name="connsiteY5" fmla="*/ 7217306 h 7217306"/>
              <a:gd name="connsiteX6" fmla="*/ 0 w 1188234"/>
              <a:gd name="connsiteY6" fmla="*/ 7217306 h 7217306"/>
              <a:gd name="connsiteX7" fmla="*/ 0 w 1188234"/>
              <a:gd name="connsiteY7" fmla="*/ 198043 h 7217306"/>
              <a:gd name="connsiteX8" fmla="*/ 198043 w 1188234"/>
              <a:gd name="connsiteY8" fmla="*/ 0 h 721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234" h="7217306">
                <a:moveTo>
                  <a:pt x="1188234" y="1202909"/>
                </a:moveTo>
                <a:lnTo>
                  <a:pt x="1188234" y="6014397"/>
                </a:lnTo>
                <a:cubicBezTo>
                  <a:pt x="1188234" y="6678745"/>
                  <a:pt x="1173636" y="7217306"/>
                  <a:pt x="1155629" y="7217306"/>
                </a:cubicBezTo>
                <a:lnTo>
                  <a:pt x="0" y="7217306"/>
                </a:lnTo>
                <a:lnTo>
                  <a:pt x="0" y="7217306"/>
                </a:lnTo>
                <a:lnTo>
                  <a:pt x="0" y="0"/>
                </a:lnTo>
                <a:lnTo>
                  <a:pt x="0" y="0"/>
                </a:lnTo>
                <a:lnTo>
                  <a:pt x="1155629" y="0"/>
                </a:lnTo>
                <a:cubicBezTo>
                  <a:pt x="1173636" y="0"/>
                  <a:pt x="1188234" y="538561"/>
                  <a:pt x="1188234" y="1202909"/>
                </a:cubicBez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69435" rIns="69434" bIns="69435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s-ES" sz="1700" dirty="0" smtClean="0">
                <a:latin typeface="Franklin Gothic Medium Cond" panose="020B0606030402020204" pitchFamily="34" charset="0"/>
              </a:rPr>
              <a:t>Todas las pruebas se realizan en </a:t>
            </a:r>
            <a:r>
              <a:rPr lang="es-ES" sz="1700" b="1" dirty="0" smtClean="0">
                <a:latin typeface="Franklin Gothic Medium Cond" panose="020B0606030402020204" pitchFamily="34" charset="0"/>
              </a:rPr>
              <a:t>formato digit</a:t>
            </a:r>
            <a:r>
              <a:rPr lang="es-ES" sz="1700" dirty="0" smtClean="0">
                <a:latin typeface="Franklin Gothic Medium Cond" panose="020B0606030402020204" pitchFamily="34" charset="0"/>
              </a:rPr>
              <a:t>al de manera </a:t>
            </a:r>
            <a:r>
              <a:rPr lang="es-ES" sz="1700" b="1" dirty="0" smtClean="0">
                <a:latin typeface="Franklin Gothic Medium Cond" panose="020B0606030402020204" pitchFamily="34" charset="0"/>
              </a:rPr>
              <a:t>online</a:t>
            </a:r>
            <a:r>
              <a:rPr lang="es-ES" sz="1700" dirty="0" smtClean="0">
                <a:latin typeface="Franklin Gothic Medium Cond" panose="020B0606030402020204" pitchFamily="34" charset="0"/>
              </a:rPr>
              <a:t>.</a:t>
            </a:r>
            <a:endParaRPr lang="es-ES" sz="1700" dirty="0">
              <a:latin typeface="Franklin Gothic Medium Cond" panose="020B06060304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411069" y="6535630"/>
            <a:ext cx="697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19/32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16" name="Conector recto 15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ángulo 17"/>
          <p:cNvSpPr/>
          <p:nvPr/>
        </p:nvSpPr>
        <p:spPr>
          <a:xfrm>
            <a:off x="-2" y="519751"/>
            <a:ext cx="5796138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タイトル 22"/>
          <p:cNvSpPr txBox="1">
            <a:spLocks/>
          </p:cNvSpPr>
          <p:nvPr/>
        </p:nvSpPr>
        <p:spPr>
          <a:xfrm>
            <a:off x="395560" y="802308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Características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de las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pruebas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395537" y="1700808"/>
            <a:ext cx="1607628" cy="1828053"/>
          </a:xfrm>
          <a:custGeom>
            <a:avLst/>
            <a:gdLst>
              <a:gd name="connsiteX0" fmla="*/ 0 w 1828053"/>
              <a:gd name="connsiteY0" fmla="*/ 0 h 1279637"/>
              <a:gd name="connsiteX1" fmla="*/ 1188235 w 1828053"/>
              <a:gd name="connsiteY1" fmla="*/ 0 h 1279637"/>
              <a:gd name="connsiteX2" fmla="*/ 1828053 w 1828053"/>
              <a:gd name="connsiteY2" fmla="*/ 639819 h 1279637"/>
              <a:gd name="connsiteX3" fmla="*/ 1188235 w 1828053"/>
              <a:gd name="connsiteY3" fmla="*/ 1279637 h 1279637"/>
              <a:gd name="connsiteX4" fmla="*/ 0 w 1828053"/>
              <a:gd name="connsiteY4" fmla="*/ 1279637 h 1279637"/>
              <a:gd name="connsiteX5" fmla="*/ 639819 w 1828053"/>
              <a:gd name="connsiteY5" fmla="*/ 639819 h 1279637"/>
              <a:gd name="connsiteX6" fmla="*/ 0 w 1828053"/>
              <a:gd name="connsiteY6" fmla="*/ 0 h 127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053" h="1279637">
                <a:moveTo>
                  <a:pt x="1828053" y="0"/>
                </a:moveTo>
                <a:lnTo>
                  <a:pt x="1828053" y="831764"/>
                </a:lnTo>
                <a:lnTo>
                  <a:pt x="914026" y="1279637"/>
                </a:lnTo>
                <a:lnTo>
                  <a:pt x="0" y="831764"/>
                </a:lnTo>
                <a:lnTo>
                  <a:pt x="0" y="0"/>
                </a:lnTo>
                <a:lnTo>
                  <a:pt x="914026" y="447873"/>
                </a:lnTo>
                <a:lnTo>
                  <a:pt x="1828053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655059" rIns="15239" bIns="65505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 smtClean="0">
                <a:latin typeface="Franklin Gothic Medium Cond" panose="020B0606030402020204" pitchFamily="34" charset="0"/>
              </a:rPr>
              <a:t>Prueba cognitiva</a:t>
            </a:r>
          </a:p>
        </p:txBody>
      </p:sp>
      <p:sp>
        <p:nvSpPr>
          <p:cNvPr id="4" name="3 Forma libre"/>
          <p:cNvSpPr/>
          <p:nvPr/>
        </p:nvSpPr>
        <p:spPr>
          <a:xfrm>
            <a:off x="2017757" y="1672876"/>
            <a:ext cx="6586691" cy="1188234"/>
          </a:xfrm>
          <a:custGeom>
            <a:avLst/>
            <a:gdLst>
              <a:gd name="connsiteX0" fmla="*/ 198043 w 1188234"/>
              <a:gd name="connsiteY0" fmla="*/ 0 h 7211172"/>
              <a:gd name="connsiteX1" fmla="*/ 990191 w 1188234"/>
              <a:gd name="connsiteY1" fmla="*/ 0 h 7211172"/>
              <a:gd name="connsiteX2" fmla="*/ 1188234 w 1188234"/>
              <a:gd name="connsiteY2" fmla="*/ 198043 h 7211172"/>
              <a:gd name="connsiteX3" fmla="*/ 1188234 w 1188234"/>
              <a:gd name="connsiteY3" fmla="*/ 7211172 h 7211172"/>
              <a:gd name="connsiteX4" fmla="*/ 1188234 w 1188234"/>
              <a:gd name="connsiteY4" fmla="*/ 7211172 h 7211172"/>
              <a:gd name="connsiteX5" fmla="*/ 0 w 1188234"/>
              <a:gd name="connsiteY5" fmla="*/ 7211172 h 7211172"/>
              <a:gd name="connsiteX6" fmla="*/ 0 w 1188234"/>
              <a:gd name="connsiteY6" fmla="*/ 7211172 h 7211172"/>
              <a:gd name="connsiteX7" fmla="*/ 0 w 1188234"/>
              <a:gd name="connsiteY7" fmla="*/ 198043 h 7211172"/>
              <a:gd name="connsiteX8" fmla="*/ 198043 w 1188234"/>
              <a:gd name="connsiteY8" fmla="*/ 0 h 721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234" h="7211172">
                <a:moveTo>
                  <a:pt x="1188234" y="1201886"/>
                </a:moveTo>
                <a:lnTo>
                  <a:pt x="1188234" y="6009286"/>
                </a:lnTo>
                <a:cubicBezTo>
                  <a:pt x="1188234" y="6673068"/>
                  <a:pt x="1173624" y="7211172"/>
                  <a:pt x="1155601" y="7211172"/>
                </a:cubicBezTo>
                <a:lnTo>
                  <a:pt x="0" y="7211172"/>
                </a:lnTo>
                <a:lnTo>
                  <a:pt x="0" y="7211172"/>
                </a:lnTo>
                <a:lnTo>
                  <a:pt x="0" y="0"/>
                </a:lnTo>
                <a:lnTo>
                  <a:pt x="0" y="0"/>
                </a:lnTo>
                <a:lnTo>
                  <a:pt x="1155601" y="0"/>
                </a:lnTo>
                <a:cubicBezTo>
                  <a:pt x="1173624" y="0"/>
                  <a:pt x="1188234" y="538104"/>
                  <a:pt x="1188234" y="1201886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69434" rIns="69434" bIns="69436" numCol="1" spcCol="1270" anchor="ctr" anchorCtr="0">
            <a:noAutofit/>
          </a:bodyPr>
          <a:lstStyle/>
          <a:p>
            <a:pPr marL="273050" lvl="1" indent="-273050" algn="l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endParaRPr lang="es-ES" sz="1700" kern="1200" dirty="0">
              <a:latin typeface="Franklin Gothic Medium Cond" panose="020B0606030402020204" pitchFamily="34" charset="0"/>
            </a:endParaRPr>
          </a:p>
          <a:p>
            <a:pPr marL="273050" lvl="1" indent="-273050" algn="l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s-ES" sz="1700" dirty="0" smtClean="0">
                <a:latin typeface="Franklin Gothic Medium Cond" panose="020B0606030402020204" pitchFamily="34" charset="0"/>
              </a:rPr>
              <a:t>Cuestionario sobre aspectos sociales y emocionales.</a:t>
            </a:r>
          </a:p>
          <a:p>
            <a:pPr marL="273050" lvl="1" indent="-273050" algn="l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s-ES" sz="1700" dirty="0" smtClean="0">
                <a:latin typeface="Franklin Gothic Medium Cond" panose="020B0606030402020204" pitchFamily="34" charset="0"/>
              </a:rPr>
              <a:t>Preguntas de opción múltiple y de respuesta abierta.</a:t>
            </a:r>
            <a:endParaRPr lang="es-ES" sz="1700" kern="1200" dirty="0" smtClean="0">
              <a:latin typeface="Franklin Gothic Medium Cond" panose="020B0606030402020204" pitchFamily="34" charset="0"/>
            </a:endParaRPr>
          </a:p>
          <a:p>
            <a:pPr marL="273050" lvl="1" indent="-273050" algn="l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s-ES" sz="1700" b="1" dirty="0" smtClean="0">
                <a:latin typeface="Franklin Gothic Medium Cond" panose="020B0606030402020204" pitchFamily="34" charset="0"/>
              </a:rPr>
              <a:t>Realizada por el alumnado de 15 años.</a:t>
            </a:r>
            <a:endParaRPr lang="es-ES" sz="1700" kern="1200" dirty="0" smtClean="0">
              <a:latin typeface="Franklin Gothic Medium Cond" panose="020B060603040202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endParaRPr lang="es-ES" sz="1700" kern="1200" dirty="0">
              <a:latin typeface="Franklin Gothic Medium Cond" panose="020B06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70">
        <p:fade/>
      </p:transition>
    </mc:Choice>
    <mc:Fallback xmlns="">
      <p:transition spd="med" advTm="30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7" grpId="0" animBg="1"/>
      <p:bldP spid="8" grpId="0" uiExpand="1" build="p" animBg="1"/>
      <p:bldP spid="3" grpId="0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457876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-936080" y="1268760"/>
            <a:ext cx="10548640" cy="527574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11" name="Conector recto 10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ángulo 12"/>
          <p:cNvSpPr/>
          <p:nvPr/>
        </p:nvSpPr>
        <p:spPr>
          <a:xfrm>
            <a:off x="-2" y="519751"/>
            <a:ext cx="4932042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タイトル 22"/>
          <p:cNvSpPr txBox="1">
            <a:spLocks/>
          </p:cNvSpPr>
          <p:nvPr/>
        </p:nvSpPr>
        <p:spPr>
          <a:xfrm>
            <a:off x="395560" y="802308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Listados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de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profesorado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407670" y="6535630"/>
            <a:ext cx="700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30/32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082348" y="1259468"/>
            <a:ext cx="431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s-ES" b="1" spc="200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Antes de la aplicación</a:t>
            </a:r>
            <a:endParaRPr lang="en-AU" i="1" spc="20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82" y="1992429"/>
            <a:ext cx="6047209" cy="39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0" y="2907809"/>
            <a:ext cx="2301508" cy="2301508"/>
          </a:xfrm>
          <a:prstGeom prst="rect">
            <a:avLst/>
          </a:prstGeom>
        </p:spPr>
      </p:pic>
      <p:sp>
        <p:nvSpPr>
          <p:cNvPr id="10" name="Rectángulo 9" hidden="1"/>
          <p:cNvSpPr/>
          <p:nvPr/>
        </p:nvSpPr>
        <p:spPr>
          <a:xfrm>
            <a:off x="-2124744" y="1988840"/>
            <a:ext cx="8928992" cy="40463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15494" y="6535630"/>
            <a:ext cx="693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31/32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17" name="Conector recto 16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ángulo 18"/>
          <p:cNvSpPr/>
          <p:nvPr/>
        </p:nvSpPr>
        <p:spPr>
          <a:xfrm>
            <a:off x="-2" y="519751"/>
            <a:ext cx="6660234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タイトル 22"/>
          <p:cNvSpPr txBox="1">
            <a:spLocks/>
          </p:cNvSpPr>
          <p:nvPr/>
        </p:nvSpPr>
        <p:spPr>
          <a:xfrm>
            <a:off x="395560" y="802308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Listados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de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alumnos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/as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por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clase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11560" y="1439216"/>
            <a:ext cx="431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s-ES" b="1" spc="200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Antes de la aplicación</a:t>
            </a:r>
            <a:endParaRPr lang="en-AU" i="1" spc="200" dirty="0">
              <a:latin typeface="Franklin Gothic Medium Cond" panose="020B06060304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139696"/>
            <a:ext cx="5983876" cy="31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-936080" y="1152128"/>
            <a:ext cx="10548640" cy="558924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upo 3"/>
          <p:cNvGrpSpPr/>
          <p:nvPr/>
        </p:nvGrpSpPr>
        <p:grpSpPr>
          <a:xfrm>
            <a:off x="-108520" y="908720"/>
            <a:ext cx="9252520" cy="72008"/>
            <a:chOff x="-108520" y="1052736"/>
            <a:chExt cx="9252520" cy="72008"/>
          </a:xfrm>
        </p:grpSpPr>
        <p:cxnSp>
          <p:nvCxnSpPr>
            <p:cNvPr id="5" name="Conector recto 4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-2" y="375735"/>
            <a:ext cx="3851922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タイトル 22"/>
          <p:cNvSpPr txBox="1">
            <a:spLocks/>
          </p:cNvSpPr>
          <p:nvPr/>
        </p:nvSpPr>
        <p:spPr>
          <a:xfrm>
            <a:off x="395560" y="692696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spc="100" dirty="0" smtClean="0">
                <a:effectLst/>
                <a:latin typeface="Franklin Gothic Demi Cond" panose="020B0706030402020204" pitchFamily="34" charset="0"/>
              </a:rPr>
              <a:t>El </a:t>
            </a:r>
            <a:r>
              <a:rPr lang="en-US" altLang="ja-JP" sz="2400" spc="100" dirty="0" err="1" smtClean="0">
                <a:effectLst/>
                <a:latin typeface="Franklin Gothic Demi Cond" panose="020B0706030402020204" pitchFamily="34" charset="0"/>
              </a:rPr>
              <a:t>día</a:t>
            </a:r>
            <a:r>
              <a:rPr lang="en-US" altLang="ja-JP" sz="2400" spc="100" dirty="0" smtClean="0">
                <a:effectLst/>
                <a:latin typeface="Franklin Gothic Demi Cond" panose="020B0706030402020204" pitchFamily="34" charset="0"/>
              </a:rPr>
              <a:t> de la </a:t>
            </a:r>
            <a:r>
              <a:rPr lang="en-US" altLang="ja-JP" sz="2400" spc="100" dirty="0" err="1" smtClean="0">
                <a:effectLst/>
                <a:latin typeface="Franklin Gothic Demi Cond" panose="020B0706030402020204" pitchFamily="34" charset="0"/>
              </a:rPr>
              <a:t>aplicación</a:t>
            </a:r>
            <a:endParaRPr kumimoji="1" lang="ja-JP" altLang="en-US" sz="24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9" name="Recortar rectángulo de esquina diagonal 8"/>
          <p:cNvSpPr/>
          <p:nvPr/>
        </p:nvSpPr>
        <p:spPr>
          <a:xfrm>
            <a:off x="395536" y="1843980"/>
            <a:ext cx="8352928" cy="32563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latin typeface="Franklin Gothic Medium Cond" panose="020B0606030402020204" pitchFamily="34" charset="0"/>
              </a:rPr>
              <a:t>15 centros: 2 clases por centro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Recortar rectángulo de esquina diagonal 9"/>
          <p:cNvSpPr/>
          <p:nvPr/>
        </p:nvSpPr>
        <p:spPr>
          <a:xfrm>
            <a:off x="395536" y="2239905"/>
            <a:ext cx="8352928" cy="327600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latin typeface="Franklin Gothic Medium Cond" panose="020B0606030402020204" pitchFamily="34" charset="0"/>
              </a:rPr>
              <a:t>Período de aplicación: 1-25 de noviembre 2021</a:t>
            </a:r>
            <a:endParaRPr lang="es-ES" dirty="0">
              <a:latin typeface="Franklin Gothic Medium Cond" panose="020B0606030402020204" pitchFamily="34" charset="0"/>
            </a:endParaRPr>
          </a:p>
        </p:txBody>
      </p:sp>
      <p:sp>
        <p:nvSpPr>
          <p:cNvPr id="11" name="Recortar rectángulo de esquina diagonal 10"/>
          <p:cNvSpPr/>
          <p:nvPr/>
        </p:nvSpPr>
        <p:spPr>
          <a:xfrm>
            <a:off x="395536" y="2639513"/>
            <a:ext cx="8352928" cy="619374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latin typeface="Franklin Gothic Medium Cond" panose="020B0606030402020204" pitchFamily="34" charset="0"/>
              </a:rPr>
              <a:t>Los centros estarán ubicados en </a:t>
            </a:r>
            <a:r>
              <a:rPr lang="es-ES" dirty="0" smtClean="0">
                <a:latin typeface="Franklin Gothic Medium Cond" panose="020B0606030402020204" pitchFamily="34" charset="0"/>
              </a:rPr>
              <a:t>5 </a:t>
            </a:r>
            <a:r>
              <a:rPr lang="es-ES" dirty="0" smtClean="0">
                <a:latin typeface="Franklin Gothic Medium Cond" panose="020B0606030402020204" pitchFamily="34" charset="0"/>
              </a:rPr>
              <a:t>comunidades </a:t>
            </a:r>
            <a:r>
              <a:rPr lang="es-ES" dirty="0" smtClean="0">
                <a:latin typeface="Franklin Gothic Medium Cond" panose="020B0606030402020204" pitchFamily="34" charset="0"/>
              </a:rPr>
              <a:t>autónomas:  Aragón</a:t>
            </a:r>
            <a:r>
              <a:rPr lang="es-ES" dirty="0" smtClean="0">
                <a:latin typeface="Franklin Gothic Medium Cond" panose="020B0606030402020204" pitchFamily="34" charset="0"/>
              </a:rPr>
              <a:t>, Asturias, Cantabria, Islas Canarias y La </a:t>
            </a:r>
            <a:r>
              <a:rPr lang="es-ES" dirty="0" smtClean="0">
                <a:latin typeface="Franklin Gothic Medium Cond" panose="020B0606030402020204" pitchFamily="34" charset="0"/>
              </a:rPr>
              <a:t>Rioja              </a:t>
            </a:r>
            <a:endParaRPr lang="es-ES" dirty="0">
              <a:latin typeface="Franklin Gothic Medium Cond" panose="020B0606030402020204" pitchFamily="34" charset="0"/>
            </a:endParaRPr>
          </a:p>
        </p:txBody>
      </p:sp>
      <p:sp>
        <p:nvSpPr>
          <p:cNvPr id="12" name="Recortar rectángulo de esquina diagonal 11"/>
          <p:cNvSpPr/>
          <p:nvPr/>
        </p:nvSpPr>
        <p:spPr>
          <a:xfrm>
            <a:off x="395536" y="3331337"/>
            <a:ext cx="8352928" cy="327600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pc="-10" dirty="0" smtClean="0">
                <a:latin typeface="Franklin Gothic Medium Cond" panose="020B0606030402020204" pitchFamily="34" charset="0"/>
              </a:rPr>
              <a:t>Todos los alumnos/as realizarán la aplicación en formato digital en ordenador del centro</a:t>
            </a:r>
            <a:endParaRPr lang="es-ES" spc="-10" dirty="0">
              <a:latin typeface="Franklin Gothic Medium Cond" panose="020B0606030402020204" pitchFamily="34" charset="0"/>
            </a:endParaRPr>
          </a:p>
        </p:txBody>
      </p:sp>
      <p:sp>
        <p:nvSpPr>
          <p:cNvPr id="13" name="Recortar rectángulo de esquina diagonal 12"/>
          <p:cNvSpPr/>
          <p:nvPr/>
        </p:nvSpPr>
        <p:spPr>
          <a:xfrm>
            <a:off x="409070" y="3730337"/>
            <a:ext cx="8352928" cy="3276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latin typeface="Franklin Gothic Medium Cond" panose="020B0606030402020204" pitchFamily="34" charset="0"/>
              </a:rPr>
              <a:t>Cada clase seguirá el siguiente esquema de tiempo de sesiones:</a:t>
            </a:r>
            <a:endParaRPr lang="es-ES" dirty="0">
              <a:latin typeface="Franklin Gothic Medium Cond" panose="020B06060304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 rot="10800000" flipH="1" flipV="1">
            <a:off x="467544" y="4102767"/>
            <a:ext cx="8280920" cy="12146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30 min. de preparación de los portátiles en el aula e introducción del </a:t>
            </a:r>
            <a:r>
              <a:rPr lang="es-ES" sz="1400" i="1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log-in</a:t>
            </a:r>
            <a:r>
              <a:rPr lang="es-ES" sz="1400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 de cada alumno/a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30 min. de asignación de estudiantes y explicación de instrucciones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25 min</a:t>
            </a:r>
            <a:r>
              <a:rPr lang="es-ES" sz="1400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. para completar la </a:t>
            </a: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Prueba Cognitiva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25 min</a:t>
            </a:r>
            <a:r>
              <a:rPr lang="es-ES" sz="1400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. para realizar el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C</a:t>
            </a: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uestionario de Contexto</a:t>
            </a:r>
          </a:p>
        </p:txBody>
      </p:sp>
      <p:sp>
        <p:nvSpPr>
          <p:cNvPr id="15" name="Recortar rectángulo de esquina diagonal 14"/>
          <p:cNvSpPr/>
          <p:nvPr/>
        </p:nvSpPr>
        <p:spPr>
          <a:xfrm>
            <a:off x="395536" y="5379512"/>
            <a:ext cx="8352928" cy="32760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latin typeface="Franklin Gothic Medium Cond" panose="020B0606030402020204" pitchFamily="34" charset="0"/>
              </a:rPr>
              <a:t>1-5 profesores tendrán que cumplimentar un Cuestionario de Contexto </a:t>
            </a:r>
            <a:r>
              <a:rPr lang="es-ES" i="1" dirty="0" smtClean="0">
                <a:latin typeface="Franklin Gothic Medium Cond" panose="020B0606030402020204" pitchFamily="34" charset="0"/>
              </a:rPr>
              <a:t>on-line </a:t>
            </a:r>
            <a:r>
              <a:rPr lang="es-ES" dirty="0" smtClean="0">
                <a:latin typeface="Franklin Gothic Medium Cond" panose="020B0606030402020204" pitchFamily="34" charset="0"/>
              </a:rPr>
              <a:t>(20 min.)</a:t>
            </a:r>
            <a:endParaRPr lang="es-ES" dirty="0">
              <a:latin typeface="Franklin Gothic Medium Cond" panose="020B06060304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407670" y="6535630"/>
            <a:ext cx="700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32/32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6" name="Recortar rectángulo de esquina diagonal 15"/>
          <p:cNvSpPr/>
          <p:nvPr/>
        </p:nvSpPr>
        <p:spPr>
          <a:xfrm>
            <a:off x="395536" y="5765696"/>
            <a:ext cx="8352928" cy="327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latin typeface="Franklin Gothic Medium Cond" panose="020B0606030402020204" pitchFamily="34" charset="0"/>
              </a:rPr>
              <a:t>El director o la directora tendrá que cumplimentar un Cuestionario de Contexto </a:t>
            </a:r>
            <a:r>
              <a:rPr lang="es-ES" i="1" dirty="0" smtClean="0">
                <a:latin typeface="Franklin Gothic Medium Cond" panose="020B0606030402020204" pitchFamily="34" charset="0"/>
              </a:rPr>
              <a:t>on-line </a:t>
            </a:r>
            <a:r>
              <a:rPr lang="es-ES" dirty="0" smtClean="0">
                <a:latin typeface="Franklin Gothic Medium Cond" panose="020B0606030402020204" pitchFamily="34" charset="0"/>
              </a:rPr>
              <a:t>(30 min.)</a:t>
            </a:r>
            <a:endParaRPr lang="es-ES" dirty="0">
              <a:latin typeface="Franklin Gothic Medium Cond" panose="020B06060304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3" name="テキスト プレースホルダー 23"/>
          <p:cNvSpPr txBox="1">
            <a:spLocks/>
          </p:cNvSpPr>
          <p:nvPr/>
        </p:nvSpPr>
        <p:spPr>
          <a:xfrm>
            <a:off x="269211" y="1266445"/>
            <a:ext cx="7165418" cy="3360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El </a:t>
            </a:r>
            <a:r>
              <a:rPr lang="en-US" altLang="ja-JP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proceso</a:t>
            </a:r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 de </a:t>
            </a:r>
            <a:r>
              <a:rPr lang="en-US" altLang="ja-JP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aplicación</a:t>
            </a:r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ja-JP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será</a:t>
            </a:r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 el </a:t>
            </a:r>
            <a:r>
              <a:rPr lang="en-US" altLang="ja-JP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siguiente</a:t>
            </a:r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:</a:t>
            </a:r>
            <a:endParaRPr lang="en-US" altLang="ja-JP" sz="18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7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20">
        <p:fade/>
      </p:transition>
    </mc:Choice>
    <mc:Fallback xmlns="">
      <p:transition spd="med" advTm="447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08520" y="908720"/>
            <a:ext cx="9252520" cy="72008"/>
            <a:chOff x="-108520" y="1052736"/>
            <a:chExt cx="9252520" cy="72008"/>
          </a:xfrm>
        </p:grpSpPr>
        <p:cxnSp>
          <p:nvCxnSpPr>
            <p:cNvPr id="5" name="Conector recto 4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-2" y="375735"/>
            <a:ext cx="3851922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タイトル 22"/>
          <p:cNvSpPr txBox="1">
            <a:spLocks/>
          </p:cNvSpPr>
          <p:nvPr/>
        </p:nvSpPr>
        <p:spPr>
          <a:xfrm>
            <a:off x="395560" y="692696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spc="100" dirty="0" err="1">
                <a:effectLst/>
                <a:latin typeface="Franklin Gothic Demi Cond" panose="020B0706030402020204" pitchFamily="34" charset="0"/>
              </a:rPr>
              <a:t>Controles</a:t>
            </a:r>
            <a:r>
              <a:rPr lang="en-US" altLang="ja-JP" sz="2400" spc="100" dirty="0">
                <a:effectLst/>
                <a:latin typeface="Franklin Gothic Demi Cond" panose="020B0706030402020204" pitchFamily="34" charset="0"/>
              </a:rPr>
              <a:t> de </a:t>
            </a:r>
            <a:r>
              <a:rPr lang="en-US" altLang="ja-JP" sz="2400" spc="100" dirty="0" err="1">
                <a:effectLst/>
                <a:latin typeface="Franklin Gothic Demi Cond" panose="020B0706030402020204" pitchFamily="34" charset="0"/>
              </a:rPr>
              <a:t>calidad</a:t>
            </a:r>
            <a:endParaRPr kumimoji="1" lang="ja-JP" altLang="en-US" sz="24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</a:p>
        </p:txBody>
      </p:sp>
      <p:sp>
        <p:nvSpPr>
          <p:cNvPr id="23" name="テキスト プレースホルダー 23"/>
          <p:cNvSpPr txBox="1">
            <a:spLocks/>
          </p:cNvSpPr>
          <p:nvPr/>
        </p:nvSpPr>
        <p:spPr>
          <a:xfrm>
            <a:off x="430918" y="1148747"/>
            <a:ext cx="7165418" cy="3360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En </a:t>
            </a:r>
            <a:r>
              <a:rPr lang="en-US" altLang="ja-JP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algunos</a:t>
            </a:r>
            <a:r>
              <a:rPr lang="en-US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ja-JP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centros</a:t>
            </a:r>
            <a:r>
              <a:rPr lang="en-US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 se </a:t>
            </a:r>
            <a:r>
              <a:rPr lang="en-US" altLang="ja-JP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llevarán</a:t>
            </a:r>
            <a:r>
              <a:rPr lang="en-US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 a </a:t>
            </a:r>
            <a:r>
              <a:rPr lang="en-US" altLang="ja-JP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cabo</a:t>
            </a:r>
            <a:r>
              <a:rPr lang="en-US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ja-JP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controles</a:t>
            </a:r>
            <a:r>
              <a:rPr lang="en-US" altLang="ja-JP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 de </a:t>
            </a:r>
            <a:r>
              <a:rPr lang="en-US" altLang="ja-JP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calidad</a:t>
            </a:r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.</a:t>
            </a:r>
            <a:endParaRPr lang="en-US" altLang="ja-JP" sz="18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6C0DEECC-87DD-0D45-9CF1-3F3D2B94D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730129"/>
              </p:ext>
            </p:extLst>
          </p:nvPr>
        </p:nvGraphicFramePr>
        <p:xfrm>
          <a:off x="6249888" y="2426405"/>
          <a:ext cx="2692896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Combinar 24">
            <a:extLst>
              <a:ext uri="{FF2B5EF4-FFF2-40B4-BE49-F238E27FC236}">
                <a16:creationId xmlns:a16="http://schemas.microsoft.com/office/drawing/2014/main" id="{19FD95AC-B0CF-944E-8C0A-1BBB8191F87A}"/>
              </a:ext>
            </a:extLst>
          </p:cNvPr>
          <p:cNvSpPr/>
          <p:nvPr/>
        </p:nvSpPr>
        <p:spPr>
          <a:xfrm>
            <a:off x="6357578" y="2128463"/>
            <a:ext cx="2477515" cy="1084513"/>
          </a:xfrm>
          <a:prstGeom prst="flowChartMer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Personal involucrado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287" y="1790852"/>
            <a:ext cx="5943600" cy="4505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6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20">
        <p:fade/>
      </p:transition>
    </mc:Choice>
    <mc:Fallback xmlns="">
      <p:transition spd="med" advTm="447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850106"/>
            <a:ext cx="9144000" cy="600789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4437112"/>
            <a:ext cx="9144000" cy="2448272"/>
          </a:xfrm>
          <a:prstGeom prst="rect">
            <a:avLst/>
          </a:prstGeom>
          <a:solidFill>
            <a:srgbClr val="6C7C50"/>
          </a:solidFill>
          <a:ln>
            <a:solidFill>
              <a:srgbClr val="6C7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-108520" y="5445224"/>
            <a:ext cx="925252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-108520" y="5373216"/>
            <a:ext cx="92525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-108520" y="5993311"/>
            <a:ext cx="9361040" cy="171993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19"/>
          <p:cNvCxnSpPr/>
          <p:nvPr/>
        </p:nvCxnSpPr>
        <p:spPr>
          <a:xfrm>
            <a:off x="-108520" y="6237312"/>
            <a:ext cx="9361040" cy="0"/>
          </a:xfrm>
          <a:prstGeom prst="line">
            <a:avLst/>
          </a:prstGeom>
          <a:ln w="5715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3059832" y="5589240"/>
            <a:ext cx="5832648" cy="7920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3133240" y="5949280"/>
            <a:ext cx="575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b="1" spc="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Demi Cond" panose="020B0706030402020204" pitchFamily="34" charset="0"/>
              </a:rPr>
              <a:t>Instituto Nacional de Evaluación Educativa</a:t>
            </a:r>
            <a:endParaRPr lang="es-ES" b="1" spc="200" dirty="0">
              <a:solidFill>
                <a:schemeClr val="accent5">
                  <a:lumMod val="40000"/>
                  <a:lumOff val="6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51520" y="5013176"/>
            <a:ext cx="7632848" cy="864096"/>
          </a:xfrm>
          <a:prstGeom prst="rect">
            <a:avLst/>
          </a:prstGeom>
          <a:solidFill>
            <a:srgbClr val="A6A836"/>
          </a:solidFill>
          <a:ln>
            <a:solidFill>
              <a:srgbClr val="A6A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987824" y="5073665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s-ES" sz="4400" b="1" spc="500" dirty="0" smtClean="0">
                <a:solidFill>
                  <a:schemeClr val="bg2">
                    <a:lumMod val="10000"/>
                  </a:schemeClr>
                </a:solidFill>
                <a:latin typeface="Franklin Gothic Demi Cond" panose="020B0706030402020204" pitchFamily="34" charset="0"/>
              </a:rPr>
              <a:t>GRACIAS</a:t>
            </a:r>
            <a:endParaRPr lang="es-ES" sz="4400" b="1" spc="500" dirty="0">
              <a:solidFill>
                <a:schemeClr val="bg2">
                  <a:lumMod val="1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986"/>
            <a:ext cx="9144000" cy="3873104"/>
          </a:xfrm>
          <a:prstGeom prst="rect">
            <a:avLst/>
          </a:prstGeom>
        </p:spPr>
      </p:pic>
      <p:sp>
        <p:nvSpPr>
          <p:cNvPr id="23" name="Título 3">
            <a:extLst>
              <a:ext uri="{FF2B5EF4-FFF2-40B4-BE49-F238E27FC236}">
                <a16:creationId xmlns:a16="http://schemas.microsoft.com/office/drawing/2014/main" id="{D5B2BC59-134D-4AFC-B52F-67591CAB8762}"/>
              </a:ext>
            </a:extLst>
          </p:cNvPr>
          <p:cNvSpPr txBox="1">
            <a:spLocks/>
          </p:cNvSpPr>
          <p:nvPr/>
        </p:nvSpPr>
        <p:spPr>
          <a:xfrm>
            <a:off x="0" y="2116150"/>
            <a:ext cx="9144000" cy="171677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rtlCol="0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 smtClean="0"/>
          </a:p>
          <a:p>
            <a:r>
              <a:rPr lang="es-ES" sz="8500" dirty="0" smtClean="0">
                <a:latin typeface="Franklin Gothic Demi Cond" panose="020B0706030402020204" pitchFamily="34" charset="0"/>
              </a:rPr>
              <a:t>        SSES 2022</a:t>
            </a:r>
            <a:r>
              <a:rPr lang="es-ES" sz="4800" dirty="0" smtClean="0">
                <a:latin typeface="Franklin Gothic Demi Cond" panose="020B0706030402020204" pitchFamily="34" charset="0"/>
              </a:rPr>
              <a:t/>
            </a:r>
            <a:br>
              <a:rPr lang="es-ES" sz="4800" dirty="0" smtClean="0">
                <a:latin typeface="Franklin Gothic Demi Cond" panose="020B0706030402020204" pitchFamily="34" charset="0"/>
              </a:rPr>
            </a:br>
            <a:r>
              <a:rPr lang="es-ES" sz="4800" dirty="0" smtClean="0">
                <a:latin typeface="Franklin Gothic Demi Cond" panose="020B0706030402020204" pitchFamily="34" charset="0"/>
              </a:rPr>
              <a:t/>
            </a:r>
            <a:br>
              <a:rPr lang="es-ES" sz="4800" dirty="0" smtClean="0">
                <a:latin typeface="Franklin Gothic Demi Cond" panose="020B0706030402020204" pitchFamily="34" charset="0"/>
              </a:rPr>
            </a:br>
            <a:endParaRPr lang="es-ES" sz="3100" dirty="0">
              <a:latin typeface="Franklin Gothic Demi Cond" panose="020B0706030402020204" pitchFamily="34" charset="0"/>
            </a:endParaRPr>
          </a:p>
        </p:txBody>
      </p:sp>
      <p:sp>
        <p:nvSpPr>
          <p:cNvPr id="24" name="タイトル 22"/>
          <p:cNvSpPr txBox="1">
            <a:spLocks/>
          </p:cNvSpPr>
          <p:nvPr/>
        </p:nvSpPr>
        <p:spPr>
          <a:xfrm>
            <a:off x="2303712" y="3104662"/>
            <a:ext cx="6696744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spc="100" dirty="0" err="1" smtClean="0">
                <a:effectLst/>
                <a:latin typeface="Franklin Gothic Demi Cond" panose="020B0706030402020204" pitchFamily="34" charset="0"/>
              </a:rPr>
              <a:t>Estudio</a:t>
            </a:r>
            <a:r>
              <a:rPr lang="en-US" altLang="ja-JP" sz="20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2000" spc="100" dirty="0" err="1" smtClean="0">
                <a:effectLst/>
                <a:latin typeface="Franklin Gothic Demi Cond" panose="020B0706030402020204" pitchFamily="34" charset="0"/>
              </a:rPr>
              <a:t>Sobre</a:t>
            </a:r>
            <a:r>
              <a:rPr lang="en-US" altLang="ja-JP" sz="2000" spc="100" dirty="0" smtClean="0">
                <a:effectLst/>
                <a:latin typeface="Franklin Gothic Demi Cond" panose="020B0706030402020204" pitchFamily="34" charset="0"/>
              </a:rPr>
              <a:t> las </a:t>
            </a:r>
            <a:r>
              <a:rPr lang="en-US" altLang="ja-JP" sz="2000" spc="100" dirty="0" err="1" smtClean="0">
                <a:effectLst/>
                <a:latin typeface="Franklin Gothic Demi Cond" panose="020B0706030402020204" pitchFamily="34" charset="0"/>
              </a:rPr>
              <a:t>Competencias</a:t>
            </a:r>
            <a:r>
              <a:rPr lang="en-US" altLang="ja-JP" sz="20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2000" spc="100" dirty="0" err="1" smtClean="0">
                <a:effectLst/>
                <a:latin typeface="Franklin Gothic Demi Cond" panose="020B0706030402020204" pitchFamily="34" charset="0"/>
              </a:rPr>
              <a:t>Sociales</a:t>
            </a:r>
            <a:r>
              <a:rPr lang="en-US" altLang="ja-JP" sz="2000" spc="100" dirty="0" smtClean="0">
                <a:effectLst/>
                <a:latin typeface="Franklin Gothic Demi Cond" panose="020B0706030402020204" pitchFamily="34" charset="0"/>
              </a:rPr>
              <a:t> y </a:t>
            </a:r>
            <a:r>
              <a:rPr lang="en-US" altLang="ja-JP" sz="2000" spc="100" dirty="0" err="1" smtClean="0">
                <a:effectLst/>
                <a:latin typeface="Franklin Gothic Demi Cond" panose="020B0706030402020204" pitchFamily="34" charset="0"/>
              </a:rPr>
              <a:t>Emocionales</a:t>
            </a:r>
            <a:endParaRPr kumimoji="1" lang="ja-JP" altLang="en-US" sz="2000" spc="100" dirty="0">
              <a:effectLst/>
              <a:latin typeface="Franklin Gothic Demi Cond" panose="020B0706030402020204" pitchFamily="34" charset="0"/>
            </a:endParaRPr>
          </a:p>
        </p:txBody>
      </p:sp>
      <p:pic>
        <p:nvPicPr>
          <p:cNvPr id="25" name="Picture 4" descr="https://www.contactel.es/wp-content/uploads/Logo-OCDE-300x1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6" y="2439766"/>
            <a:ext cx="19141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73">
        <p:fade/>
      </p:transition>
    </mc:Choice>
    <mc:Fallback xmlns="">
      <p:transition spd="med" advTm="43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65641" y="3653813"/>
            <a:ext cx="9144000" cy="600789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15" name="Conector recto 14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ángulo 7"/>
          <p:cNvSpPr/>
          <p:nvPr/>
        </p:nvSpPr>
        <p:spPr>
          <a:xfrm>
            <a:off x="0" y="519751"/>
            <a:ext cx="6084168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>
          <a:xfrm>
            <a:off x="395560" y="802308"/>
            <a:ext cx="7416800" cy="1028734"/>
          </a:xfrm>
        </p:spPr>
        <p:txBody>
          <a:bodyPr/>
          <a:lstStyle/>
          <a:p>
            <a:pPr algn="l"/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Las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evaluaciones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a gran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escala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3"/>
          </p:nvPr>
        </p:nvSpPr>
        <p:spPr>
          <a:xfrm>
            <a:off x="395536" y="1436779"/>
            <a:ext cx="7165418" cy="336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¿Para </a:t>
            </a:r>
            <a:r>
              <a:rPr lang="en-US" altLang="ja-JP" sz="200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qué</a:t>
            </a:r>
            <a:r>
              <a:rPr lang="en-US" altLang="ja-JP" sz="2000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?</a:t>
            </a:r>
            <a:endParaRPr lang="en-US" altLang="ja-JP" sz="2000" i="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4146" y="4209399"/>
            <a:ext cx="1858000" cy="1955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図プレースホルダー 39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284" y="2060848"/>
            <a:ext cx="1216017" cy="1363159"/>
          </a:xfrm>
        </p:spPr>
      </p:pic>
      <p:pic>
        <p:nvPicPr>
          <p:cNvPr id="37" name="図プレースホルダー 36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9" y="2201879"/>
            <a:ext cx="1222129" cy="1222129"/>
          </a:xfrm>
        </p:spPr>
      </p:pic>
      <p:sp>
        <p:nvSpPr>
          <p:cNvPr id="30" name="テキスト プレースホルダー 29"/>
          <p:cNvSpPr>
            <a:spLocks noGrp="1"/>
          </p:cNvSpPr>
          <p:nvPr>
            <p:ph type="body" sz="quarter" idx="24"/>
          </p:nvPr>
        </p:nvSpPr>
        <p:spPr>
          <a:xfrm>
            <a:off x="694146" y="4240137"/>
            <a:ext cx="1858000" cy="1738318"/>
          </a:xfrm>
        </p:spPr>
        <p:txBody>
          <a:bodyPr/>
          <a:lstStyle/>
          <a:p>
            <a:pPr algn="l"/>
            <a:r>
              <a:rPr lang="en-US" altLang="ja-JP" sz="1800" dirty="0" err="1" smtClean="0">
                <a:latin typeface="Franklin Gothic Medium Cond" panose="020B0606030402020204" pitchFamily="34" charset="0"/>
              </a:rPr>
              <a:t>Establecer</a:t>
            </a:r>
            <a:r>
              <a:rPr lang="en-US" altLang="ja-JP" sz="1800" dirty="0" smtClean="0">
                <a:latin typeface="Franklin Gothic Medium Cond" panose="020B0606030402020204" pitchFamily="34" charset="0"/>
              </a:rPr>
              <a:t>  </a:t>
            </a:r>
            <a:r>
              <a:rPr lang="en-US" altLang="ja-JP" sz="1800" dirty="0" err="1" smtClean="0">
                <a:latin typeface="Franklin Gothic Medium Cond" panose="020B0606030402020204" pitchFamily="34" charset="0"/>
              </a:rPr>
              <a:t>puntos</a:t>
            </a:r>
            <a:r>
              <a:rPr lang="en-US" altLang="ja-JP" sz="1800" dirty="0" smtClean="0">
                <a:latin typeface="Franklin Gothic Medium Cond" panose="020B0606030402020204" pitchFamily="34" charset="0"/>
              </a:rPr>
              <a:t> de </a:t>
            </a:r>
            <a:r>
              <a:rPr lang="en-US" altLang="ja-JP" sz="1800" dirty="0" err="1" smtClean="0">
                <a:latin typeface="Franklin Gothic Medium Cond" panose="020B0606030402020204" pitchFamily="34" charset="0"/>
              </a:rPr>
              <a:t>referencia</a:t>
            </a:r>
            <a:r>
              <a:rPr lang="en-US" altLang="ja-JP" sz="1800" dirty="0" smtClean="0">
                <a:latin typeface="Franklin Gothic Medium Cond" panose="020B0606030402020204" pitchFamily="34" charset="0"/>
              </a:rPr>
              <a:t> </a:t>
            </a:r>
            <a:r>
              <a:rPr lang="en-US" altLang="ja-JP" sz="1800" dirty="0" err="1" smtClean="0">
                <a:latin typeface="Franklin Gothic Medium Cond" panose="020B0606030402020204" pitchFamily="34" charset="0"/>
              </a:rPr>
              <a:t>nacionales</a:t>
            </a:r>
            <a:r>
              <a:rPr lang="en-US" altLang="ja-JP" sz="1800" dirty="0" smtClean="0">
                <a:latin typeface="Franklin Gothic Medium Cond" panose="020B0606030402020204" pitchFamily="34" charset="0"/>
              </a:rPr>
              <a:t> e </a:t>
            </a:r>
            <a:r>
              <a:rPr lang="en-US" altLang="ja-JP" sz="1800" dirty="0" err="1" smtClean="0">
                <a:latin typeface="Franklin Gothic Medium Cond" panose="020B0606030402020204" pitchFamily="34" charset="0"/>
              </a:rPr>
              <a:t>internacionales</a:t>
            </a:r>
            <a:endParaRPr lang="en-US" altLang="ja-JP" sz="1800" dirty="0">
              <a:latin typeface="Franklin Gothic Medium Cond" panose="020B06060304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641992" y="4209399"/>
            <a:ext cx="1858000" cy="19559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586208" y="4209399"/>
            <a:ext cx="1858000" cy="19559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6530424" y="4209399"/>
            <a:ext cx="1858000" cy="1955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6"/>
          </p:nvPr>
        </p:nvSpPr>
        <p:spPr>
          <a:xfrm>
            <a:off x="2659575" y="4238574"/>
            <a:ext cx="1858000" cy="1428687"/>
          </a:xfrm>
        </p:spPr>
        <p:txBody>
          <a:bodyPr/>
          <a:lstStyle/>
          <a:p>
            <a:pPr algn="l"/>
            <a:r>
              <a:rPr lang="en-US" altLang="ja-JP" sz="1800" dirty="0" err="1" smtClean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Analizar</a:t>
            </a:r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ja-JP" sz="1800" dirty="0" err="1" smtClean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tendencias</a:t>
            </a:r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 a lo largo de un </a:t>
            </a:r>
            <a:r>
              <a:rPr lang="en-US" altLang="ja-JP" sz="1800" dirty="0" err="1" smtClean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periodo</a:t>
            </a:r>
            <a:r>
              <a:rPr lang="en-US" altLang="ja-JP" sz="1800" dirty="0" smtClean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 de </a:t>
            </a:r>
            <a:r>
              <a:rPr lang="en-US" altLang="ja-JP" sz="1800" dirty="0" err="1" smtClean="0">
                <a:solidFill>
                  <a:schemeClr val="accent3">
                    <a:lumMod val="50000"/>
                  </a:schemeClr>
                </a:solidFill>
                <a:latin typeface="Franklin Gothic Medium Cond" panose="020B0606030402020204" pitchFamily="34" charset="0"/>
              </a:rPr>
              <a:t>tiempo</a:t>
            </a:r>
            <a:endParaRPr lang="en-US" altLang="ja-JP" sz="1800" dirty="0">
              <a:solidFill>
                <a:schemeClr val="accent3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28"/>
          </p:nvPr>
        </p:nvSpPr>
        <p:spPr>
          <a:xfrm>
            <a:off x="4625004" y="4240137"/>
            <a:ext cx="1858000" cy="1428687"/>
          </a:xfrm>
        </p:spPr>
        <p:txBody>
          <a:bodyPr/>
          <a:lstStyle/>
          <a:p>
            <a:pPr algn="l"/>
            <a:r>
              <a:rPr lang="en-US" altLang="ja-JP" sz="1800" dirty="0" err="1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Rendición</a:t>
            </a:r>
            <a:r>
              <a:rPr lang="en-US" altLang="ja-JP" sz="1800" dirty="0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 de </a:t>
            </a:r>
            <a:r>
              <a:rPr lang="en-US" altLang="ja-JP" sz="1800" dirty="0" err="1" smtClean="0">
                <a:solidFill>
                  <a:schemeClr val="accent2">
                    <a:lumMod val="50000"/>
                  </a:schemeClr>
                </a:solidFill>
                <a:latin typeface="Franklin Gothic Medium Cond" panose="020B0606030402020204" pitchFamily="34" charset="0"/>
              </a:rPr>
              <a:t>cuentas</a:t>
            </a:r>
            <a:endParaRPr lang="en-US" altLang="ja-JP" sz="1800" dirty="0">
              <a:solidFill>
                <a:schemeClr val="accent2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30"/>
          </p:nvPr>
        </p:nvSpPr>
        <p:spPr>
          <a:xfrm>
            <a:off x="6590432" y="4240137"/>
            <a:ext cx="1858000" cy="1428687"/>
          </a:xfrm>
        </p:spPr>
        <p:txBody>
          <a:bodyPr/>
          <a:lstStyle/>
          <a:p>
            <a:pPr algn="l"/>
            <a:r>
              <a:rPr lang="en-US" altLang="ja-JP" sz="1800" dirty="0" err="1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Conocer</a:t>
            </a:r>
            <a:r>
              <a:rPr lang="en-US" altLang="ja-JP" sz="1800" dirty="0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, </a:t>
            </a:r>
            <a:r>
              <a:rPr lang="en-US" altLang="ja-JP" sz="1800" dirty="0" err="1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innovar</a:t>
            </a:r>
            <a:r>
              <a:rPr lang="en-US" altLang="ja-JP" sz="1800" dirty="0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 y </a:t>
            </a:r>
            <a:r>
              <a:rPr lang="en-US" altLang="ja-JP" sz="1800" dirty="0" err="1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mejorar</a:t>
            </a:r>
            <a:r>
              <a:rPr lang="en-US" altLang="ja-JP" sz="1800" dirty="0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 el </a:t>
            </a:r>
            <a:r>
              <a:rPr lang="en-US" altLang="ja-JP" sz="1800" dirty="0" err="1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sitema</a:t>
            </a:r>
            <a:r>
              <a:rPr lang="en-US" altLang="ja-JP" sz="1800" dirty="0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ja-JP" sz="1800" dirty="0" err="1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educativo</a:t>
            </a:r>
            <a:endParaRPr lang="en-US" altLang="ja-JP" sz="1800" dirty="0" smtClean="0">
              <a:solidFill>
                <a:schemeClr val="accent4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  <a:p>
            <a:pPr algn="l"/>
            <a:r>
              <a:rPr lang="en-US" altLang="ja-JP" sz="1800" dirty="0" err="1" smtClean="0">
                <a:solidFill>
                  <a:schemeClr val="accent4">
                    <a:lumMod val="50000"/>
                  </a:schemeClr>
                </a:solidFill>
                <a:latin typeface="Franklin Gothic Medium Cond" panose="020B0606030402020204" pitchFamily="34" charset="0"/>
              </a:rPr>
              <a:t>Transparencia</a:t>
            </a:r>
            <a:endParaRPr lang="en-US" altLang="ja-JP" sz="1800" dirty="0">
              <a:solidFill>
                <a:schemeClr val="accent4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2" name="図プレースホルダー 41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41" y="2257613"/>
            <a:ext cx="1401604" cy="990407"/>
          </a:xfrm>
        </p:spPr>
      </p:pic>
      <p:pic>
        <p:nvPicPr>
          <p:cNvPr id="4" name="Marcador de posición de imagen 3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2563"/>
          <a:stretch>
            <a:fillRect/>
          </a:stretch>
        </p:blipFill>
        <p:spPr>
          <a:xfrm>
            <a:off x="5073161" y="2060849"/>
            <a:ext cx="1125415" cy="1500421"/>
          </a:xfrm>
        </p:spPr>
      </p:pic>
      <p:sp>
        <p:nvSpPr>
          <p:cNvPr id="14" name="Rectángulo 13"/>
          <p:cNvSpPr/>
          <p:nvPr/>
        </p:nvSpPr>
        <p:spPr>
          <a:xfrm>
            <a:off x="8511866" y="6535630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2/32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762">
        <p:fade/>
      </p:transition>
    </mc:Choice>
    <mc:Fallback xmlns="">
      <p:transition spd="med" advTm="127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0" y="4168019"/>
            <a:ext cx="9361040" cy="171993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Conector recto 31"/>
          <p:cNvCxnSpPr/>
          <p:nvPr/>
        </p:nvCxnSpPr>
        <p:spPr>
          <a:xfrm>
            <a:off x="0" y="4412020"/>
            <a:ext cx="9361040" cy="0"/>
          </a:xfrm>
          <a:prstGeom prst="line">
            <a:avLst/>
          </a:prstGeom>
          <a:ln w="5715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323529" y="5589240"/>
            <a:ext cx="8820472" cy="673868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0" y="5229200"/>
            <a:ext cx="8748464" cy="688475"/>
          </a:xfrm>
          <a:prstGeom prst="rect">
            <a:avLst/>
          </a:prstGeom>
          <a:solidFill>
            <a:srgbClr val="E2604A"/>
          </a:solidFill>
          <a:ln>
            <a:solidFill>
              <a:srgbClr val="E26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29" y="3727911"/>
            <a:ext cx="2559199" cy="1157935"/>
          </a:xfrm>
          <a:prstGeom prst="round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ES" sz="1600" b="1" spc="100" dirty="0" smtClean="0">
                <a:solidFill>
                  <a:schemeClr val="dk1"/>
                </a:solidFill>
                <a:latin typeface="Franklin Gothic Medium Cond" panose="020B0606030402020204" pitchFamily="34" charset="0"/>
              </a:rPr>
              <a:t>Proporcionar</a:t>
            </a:r>
            <a:r>
              <a:rPr lang="es-ES" sz="1600" spc="100" dirty="0" smtClean="0">
                <a:solidFill>
                  <a:schemeClr val="dk1"/>
                </a:solidFill>
                <a:latin typeface="Franklin Gothic Medium Cond" panose="020B0606030402020204" pitchFamily="34" charset="0"/>
              </a:rPr>
              <a:t> </a:t>
            </a:r>
            <a:r>
              <a:rPr lang="es-ES" sz="1600" b="1" spc="100" dirty="0" smtClean="0">
                <a:solidFill>
                  <a:schemeClr val="dk1"/>
                </a:solidFill>
                <a:latin typeface="Franklin Gothic Medium Cond" panose="020B0606030402020204" pitchFamily="34" charset="0"/>
              </a:rPr>
              <a:t>indicadores </a:t>
            </a:r>
            <a:r>
              <a:rPr lang="es-ES" sz="1600" spc="100" dirty="0" smtClean="0">
                <a:solidFill>
                  <a:schemeClr val="dk1"/>
                </a:solidFill>
                <a:latin typeface="Franklin Gothic Medium Cond" panose="020B0606030402020204" pitchFamily="34" charset="0"/>
              </a:rPr>
              <a:t>de la </a:t>
            </a:r>
            <a:r>
              <a:rPr lang="es-ES" sz="1600" spc="100" dirty="0" smtClean="0">
                <a:solidFill>
                  <a:srgbClr val="C23F38"/>
                </a:solidFill>
                <a:latin typeface="Franklin Gothic Medium Cond" panose="020B0606030402020204" pitchFamily="34" charset="0"/>
              </a:rPr>
              <a:t>eficacia, la equidad y la eficiencia de los sistemas educativos</a:t>
            </a:r>
            <a:endParaRPr lang="es-ES" sz="1600" spc="100" dirty="0">
              <a:solidFill>
                <a:srgbClr val="C23F38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275856" y="3717032"/>
            <a:ext cx="2559600" cy="1159200"/>
          </a:xfrm>
          <a:prstGeom prst="round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1600" b="1" spc="100" dirty="0" smtClean="0">
                <a:solidFill>
                  <a:schemeClr val="dk1"/>
                </a:solidFill>
                <a:latin typeface="Franklin Gothic Medium Cond" panose="020B0606030402020204" pitchFamily="34" charset="0"/>
              </a:rPr>
              <a:t>Establecer puntos de referencia </a:t>
            </a:r>
            <a:r>
              <a:rPr lang="es-ES" sz="1600" spc="100" dirty="0" smtClean="0">
                <a:solidFill>
                  <a:schemeClr val="dk1"/>
                </a:solidFill>
                <a:latin typeface="Franklin Gothic Medium Cond" panose="020B0606030402020204" pitchFamily="34" charset="0"/>
              </a:rPr>
              <a:t>para la </a:t>
            </a:r>
            <a:r>
              <a:rPr lang="es-ES" sz="1600" spc="100" dirty="0" smtClean="0">
                <a:solidFill>
                  <a:srgbClr val="C23F38"/>
                </a:solidFill>
                <a:latin typeface="Franklin Gothic Medium Cond" panose="020B0606030402020204" pitchFamily="34" charset="0"/>
              </a:rPr>
              <a:t>comparación nacional/internacional</a:t>
            </a:r>
            <a:endParaRPr lang="es-ES" sz="1600" spc="100" dirty="0">
              <a:solidFill>
                <a:srgbClr val="C23F38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044848" y="3717032"/>
            <a:ext cx="2559600" cy="1159200"/>
          </a:xfrm>
          <a:prstGeom prst="round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z="1600" b="1" spc="100" dirty="0" smtClean="0">
                <a:solidFill>
                  <a:schemeClr val="dk1"/>
                </a:solidFill>
                <a:latin typeface="Franklin Gothic Medium Cond" panose="020B0606030402020204" pitchFamily="34" charset="0"/>
              </a:rPr>
              <a:t>Seguir </a:t>
            </a:r>
            <a:r>
              <a:rPr lang="es-ES" sz="1600" b="1" spc="100" dirty="0">
                <a:solidFill>
                  <a:schemeClr val="dk1"/>
                </a:solidFill>
                <a:latin typeface="Franklin Gothic Medium Cond" panose="020B0606030402020204" pitchFamily="34" charset="0"/>
              </a:rPr>
              <a:t>la evolución </a:t>
            </a:r>
            <a:r>
              <a:rPr lang="es-ES" sz="1600" spc="100" dirty="0">
                <a:solidFill>
                  <a:schemeClr val="dk1"/>
                </a:solidFill>
                <a:latin typeface="Franklin Gothic Medium Cond" panose="020B0606030402020204" pitchFamily="34" charset="0"/>
              </a:rPr>
              <a:t>de los </a:t>
            </a:r>
            <a:r>
              <a:rPr lang="es-ES" sz="1600" spc="100" dirty="0">
                <a:solidFill>
                  <a:srgbClr val="C23F38"/>
                </a:solidFill>
                <a:latin typeface="Franklin Gothic Medium Cond" panose="020B0606030402020204" pitchFamily="34" charset="0"/>
              </a:rPr>
              <a:t>datos en el </a:t>
            </a:r>
            <a:r>
              <a:rPr lang="es-ES" sz="1600" spc="100" dirty="0" smtClean="0">
                <a:solidFill>
                  <a:srgbClr val="C23F38"/>
                </a:solidFill>
                <a:latin typeface="Franklin Gothic Medium Cond" panose="020B0606030402020204" pitchFamily="34" charset="0"/>
              </a:rPr>
              <a:t>tiempo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74629" y="5013176"/>
            <a:ext cx="8110285" cy="1458234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80000" bIns="72000" rtlCol="0" anchor="ctr"/>
          <a:lstStyle/>
          <a:p>
            <a:pPr marL="285750" indent="-20161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500" spc="100" dirty="0">
                <a:solidFill>
                  <a:schemeClr val="tx1"/>
                </a:solidFill>
                <a:effectLst/>
                <a:latin typeface="Franklin Gothic Medium Cond" panose="020B0606030402020204" pitchFamily="34" charset="0"/>
              </a:rPr>
              <a:t>Para alcanzar estos objetivos no solo </a:t>
            </a:r>
            <a:r>
              <a:rPr lang="es-ES" sz="1500" spc="100" dirty="0">
                <a:solidFill>
                  <a:srgbClr val="C23F38"/>
                </a:solidFill>
                <a:effectLst/>
                <a:latin typeface="Franklin Gothic Medium Cond" panose="020B0606030402020204" pitchFamily="34" charset="0"/>
              </a:rPr>
              <a:t>se necesitan medidas fiables y válidas </a:t>
            </a:r>
            <a:r>
              <a:rPr lang="es-ES" sz="1500" spc="100" dirty="0">
                <a:solidFill>
                  <a:schemeClr val="tx1"/>
                </a:solidFill>
                <a:effectLst/>
                <a:latin typeface="Franklin Gothic Medium Cond" panose="020B0606030402020204" pitchFamily="34" charset="0"/>
              </a:rPr>
              <a:t>para evaluar el rendimiento cognitivo, </a:t>
            </a:r>
            <a:r>
              <a:rPr lang="es-ES" sz="1500" spc="100" dirty="0">
                <a:solidFill>
                  <a:srgbClr val="C23F38"/>
                </a:solidFill>
                <a:effectLst/>
                <a:latin typeface="Franklin Gothic Medium Cond" panose="020B0606030402020204" pitchFamily="34" charset="0"/>
              </a:rPr>
              <a:t>sino también información sobre qué variables influyen en dichos </a:t>
            </a:r>
            <a:r>
              <a:rPr lang="es-ES" sz="1500" spc="100" dirty="0" smtClean="0">
                <a:solidFill>
                  <a:srgbClr val="C23F38"/>
                </a:solidFill>
                <a:effectLst/>
                <a:latin typeface="Franklin Gothic Medium Cond" panose="020B0606030402020204" pitchFamily="34" charset="0"/>
              </a:rPr>
              <a:t>resultados.</a:t>
            </a:r>
          </a:p>
          <a:p>
            <a:pPr marL="285750" indent="-201613"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1500" spc="100" dirty="0" smtClean="0">
                <a:solidFill>
                  <a:srgbClr val="C23F38"/>
                </a:solidFill>
                <a:effectLst/>
                <a:latin typeface="Franklin Gothic Medium Cond" panose="020B0606030402020204" pitchFamily="34" charset="0"/>
              </a:rPr>
              <a:t>Es </a:t>
            </a:r>
            <a:r>
              <a:rPr lang="es-ES" sz="1500" spc="100" dirty="0">
                <a:solidFill>
                  <a:srgbClr val="C23F38"/>
                </a:solidFill>
                <a:effectLst/>
                <a:latin typeface="Franklin Gothic Medium Cond" panose="020B0606030402020204" pitchFamily="34" charset="0"/>
              </a:rPr>
              <a:t>importante explicar los resultados </a:t>
            </a:r>
            <a:r>
              <a:rPr lang="es-ES" sz="1500" spc="100" dirty="0">
                <a:solidFill>
                  <a:schemeClr val="tx1"/>
                </a:solidFill>
                <a:effectLst/>
                <a:latin typeface="Franklin Gothic Medium Cond" panose="020B0606030402020204" pitchFamily="34" charset="0"/>
              </a:rPr>
              <a:t>cognitivos </a:t>
            </a:r>
            <a:r>
              <a:rPr lang="es-ES" sz="1500" spc="100" dirty="0">
                <a:solidFill>
                  <a:srgbClr val="C23F38"/>
                </a:solidFill>
                <a:effectLst/>
                <a:latin typeface="Franklin Gothic Medium Cond" panose="020B0606030402020204" pitchFamily="34" charset="0"/>
              </a:rPr>
              <a:t>mediante variables de contexto. Principales factores</a:t>
            </a:r>
            <a:r>
              <a:rPr lang="es-ES" sz="1500" spc="100" dirty="0">
                <a:effectLst/>
                <a:latin typeface="Franklin Gothic Medium Cond" panose="020B0606030402020204" pitchFamily="34" charset="0"/>
              </a:rPr>
              <a:t> </a:t>
            </a:r>
            <a:r>
              <a:rPr lang="es-ES" sz="1500" spc="100" dirty="0">
                <a:solidFill>
                  <a:schemeClr val="tx1"/>
                </a:solidFill>
                <a:effectLst/>
                <a:latin typeface="Franklin Gothic Medium Cond" panose="020B0606030402020204" pitchFamily="34" charset="0"/>
              </a:rPr>
              <a:t>asociados al </a:t>
            </a:r>
            <a:r>
              <a:rPr lang="es-ES" sz="1500" spc="100" dirty="0" smtClean="0">
                <a:solidFill>
                  <a:schemeClr val="tx1"/>
                </a:solidFill>
                <a:effectLst/>
                <a:latin typeface="Franklin Gothic Medium Cond" panose="020B0606030402020204" pitchFamily="34" charset="0"/>
              </a:rPr>
              <a:t>rendimiento.</a:t>
            </a:r>
            <a:endParaRPr lang="es-ES" sz="1500" spc="100" dirty="0">
              <a:solidFill>
                <a:schemeClr val="tx1"/>
              </a:solidFill>
              <a:effectLst/>
              <a:latin typeface="Franklin Gothic Medium Cond" panose="020B06060304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13" name="Conector recto 12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ángulo 14"/>
          <p:cNvSpPr/>
          <p:nvPr/>
        </p:nvSpPr>
        <p:spPr>
          <a:xfrm>
            <a:off x="0" y="519751"/>
            <a:ext cx="5364088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タイトル 22"/>
          <p:cNvSpPr>
            <a:spLocks noGrp="1"/>
          </p:cNvSpPr>
          <p:nvPr>
            <p:ph type="title"/>
          </p:nvPr>
        </p:nvSpPr>
        <p:spPr>
          <a:xfrm>
            <a:off x="395560" y="802308"/>
            <a:ext cx="7416800" cy="1028734"/>
          </a:xfrm>
        </p:spPr>
        <p:txBody>
          <a:bodyPr/>
          <a:lstStyle/>
          <a:p>
            <a:pPr algn="l"/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¿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Cuáles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son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los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objetivos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?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" y="1556792"/>
            <a:ext cx="2560068" cy="20437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20" y="1556792"/>
            <a:ext cx="2039292" cy="204378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303346" y="1556792"/>
            <a:ext cx="2042603" cy="2042603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96" y="1732136"/>
            <a:ext cx="1753724" cy="1753724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511866" y="6535630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3/32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474228" y="3727278"/>
            <a:ext cx="2559600" cy="1159200"/>
          </a:xfrm>
          <a:prstGeom prst="roundRect">
            <a:avLst/>
          </a:prstGeom>
          <a:noFill/>
          <a:ln w="38100">
            <a:solidFill>
              <a:srgbClr val="13B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3275856" y="3713806"/>
            <a:ext cx="2559600" cy="1159200"/>
          </a:xfrm>
          <a:prstGeom prst="roundRect">
            <a:avLst/>
          </a:pr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/>
          <p:cNvSpPr/>
          <p:nvPr/>
        </p:nvSpPr>
        <p:spPr>
          <a:xfrm>
            <a:off x="6044847" y="3713806"/>
            <a:ext cx="2559600" cy="1159200"/>
          </a:xfrm>
          <a:prstGeom prst="roundRect">
            <a:avLst/>
          </a:prstGeom>
          <a:noFill/>
          <a:ln w="38100">
            <a:solidFill>
              <a:srgbClr val="7CB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8812834"/>
      </p:ext>
    </p:extLst>
  </p:cSld>
  <p:clrMapOvr>
    <a:masterClrMapping/>
  </p:clrMapOvr>
  <p:transition spd="slow" advTm="1864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11" grpId="0" animBg="1"/>
      <p:bldP spid="2" grpId="0" animBg="1"/>
      <p:bldP spid="2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648" flipH="1">
            <a:off x="-5308327" y="1667178"/>
            <a:ext cx="9144000" cy="6007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45" y="3318305"/>
            <a:ext cx="1097280" cy="1075365"/>
          </a:xfrm>
          <a:prstGeom prst="ellipse">
            <a:avLst/>
          </a:prstGeom>
          <a:ln w="19050">
            <a:solidFill>
              <a:srgbClr val="6F628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32" y="4932929"/>
            <a:ext cx="1097280" cy="1088359"/>
          </a:xfrm>
          <a:prstGeom prst="ellipse">
            <a:avLst/>
          </a:prstGeom>
          <a:ln w="19050">
            <a:solidFill>
              <a:srgbClr val="B3666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 flipH="1">
            <a:off x="1839081" y="2081524"/>
            <a:ext cx="5219700" cy="69940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28575" cap="rnd">
            <a:solidFill>
              <a:srgbClr val="88BB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80000" tIns="72000" rIns="180000" bIns="72000" rtlCol="0">
            <a:spAutoFit/>
          </a:bodyPr>
          <a:lstStyle/>
          <a:p>
            <a:pPr algn="r"/>
            <a:r>
              <a:rPr lang="es-ES" spc="100" dirty="0">
                <a:latin typeface="Franklin Gothic Medium Cond" panose="020B0606030402020204" pitchFamily="34" charset="0"/>
              </a:rPr>
              <a:t>Se elaboran los </a:t>
            </a:r>
            <a:r>
              <a:rPr lang="es-ES" b="1" spc="100" dirty="0">
                <a:latin typeface="Franklin Gothic Medium Cond" panose="020B0606030402020204" pitchFamily="34" charset="0"/>
              </a:rPr>
              <a:t>cuestionarios de contexto</a:t>
            </a:r>
            <a:r>
              <a:rPr lang="es-ES" spc="100" dirty="0">
                <a:latin typeface="Franklin Gothic Medium Cond" panose="020B0606030402020204" pitchFamily="34" charset="0"/>
              </a:rPr>
              <a:t>, complementarios de las pruebas cognitivas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2935666" y="3410277"/>
            <a:ext cx="5303520" cy="89330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F628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80000" tIns="72000" rIns="180000" bIns="72000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spc="100" dirty="0">
                <a:latin typeface="Franklin Gothic Medium Cond" panose="020B0606030402020204" pitchFamily="34" charset="0"/>
              </a:rPr>
              <a:t>La </a:t>
            </a:r>
            <a:r>
              <a:rPr lang="es-ES" b="1" spc="100" dirty="0">
                <a:latin typeface="Franklin Gothic Medium Cond" panose="020B0606030402020204" pitchFamily="34" charset="0"/>
              </a:rPr>
              <a:t>profesora o el profesor conoce bien el contexto individual y social </a:t>
            </a:r>
            <a:r>
              <a:rPr lang="es-ES" spc="100" dirty="0">
                <a:latin typeface="Franklin Gothic Medium Cond" panose="020B0606030402020204" pitchFamily="34" charset="0"/>
              </a:rPr>
              <a:t>de </a:t>
            </a:r>
            <a:r>
              <a:rPr lang="es-ES" spc="100" dirty="0" smtClean="0">
                <a:latin typeface="Franklin Gothic Medium Cond" panose="020B0606030402020204" pitchFamily="34" charset="0"/>
              </a:rPr>
              <a:t>su alumnado, </a:t>
            </a:r>
            <a:r>
              <a:rPr lang="es-ES" spc="100" dirty="0">
                <a:latin typeface="Franklin Gothic Medium Cond" panose="020B0606030402020204" pitchFamily="34" charset="0"/>
              </a:rPr>
              <a:t>en cada grupo, en cada centro escolar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999463" y="4786991"/>
            <a:ext cx="4729838" cy="139190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B3666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80000" tIns="72000" rIns="180000" bIns="72000" rtlCol="0">
            <a:spAutoFit/>
          </a:bodyPr>
          <a:lstStyle/>
          <a:p>
            <a:pPr algn="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" b="1" spc="100" dirty="0">
                <a:latin typeface="Franklin Gothic Medium Cond" panose="020B0606030402020204" pitchFamily="34" charset="0"/>
              </a:rPr>
              <a:t>Los responsables de política </a:t>
            </a:r>
            <a:r>
              <a:rPr lang="es-ES" spc="100" dirty="0">
                <a:latin typeface="Franklin Gothic Medium Cond" panose="020B0606030402020204" pitchFamily="34" charset="0"/>
              </a:rPr>
              <a:t>educativa (</a:t>
            </a:r>
            <a:r>
              <a:rPr lang="es-ES" i="1" spc="100" dirty="0" err="1">
                <a:latin typeface="Franklin Gothic Medium Cond" panose="020B0606030402020204" pitchFamily="34" charset="0"/>
              </a:rPr>
              <a:t>policy</a:t>
            </a:r>
            <a:r>
              <a:rPr lang="es-ES" i="1" spc="100" dirty="0">
                <a:latin typeface="Franklin Gothic Medium Cond" panose="020B0606030402020204" pitchFamily="34" charset="0"/>
              </a:rPr>
              <a:t> </a:t>
            </a:r>
            <a:r>
              <a:rPr lang="es-ES" i="1" spc="100" dirty="0" err="1">
                <a:latin typeface="Franklin Gothic Medium Cond" panose="020B0606030402020204" pitchFamily="34" charset="0"/>
              </a:rPr>
              <a:t>makers</a:t>
            </a:r>
            <a:r>
              <a:rPr lang="es-ES" spc="100" dirty="0">
                <a:latin typeface="Franklin Gothic Medium Cond" panose="020B0606030402020204" pitchFamily="34" charset="0"/>
              </a:rPr>
              <a:t>) tienen que </a:t>
            </a:r>
            <a:r>
              <a:rPr lang="es-ES" b="1" spc="100" dirty="0" smtClean="0">
                <a:latin typeface="Franklin Gothic Medium Cond" panose="020B0606030402020204" pitchFamily="34" charset="0"/>
              </a:rPr>
              <a:t>conocer</a:t>
            </a:r>
          </a:p>
          <a:p>
            <a:pPr algn="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" b="1" spc="100" dirty="0" smtClean="0">
                <a:latin typeface="Franklin Gothic Medium Cond" panose="020B0606030402020204" pitchFamily="34" charset="0"/>
              </a:rPr>
              <a:t>el </a:t>
            </a:r>
            <a:r>
              <a:rPr lang="es-ES" b="1" spc="100" dirty="0">
                <a:latin typeface="Franklin Gothic Medium Cond" panose="020B0606030402020204" pitchFamily="34" charset="0"/>
              </a:rPr>
              <a:t>contexto de la población </a:t>
            </a:r>
            <a:r>
              <a:rPr lang="es-ES" spc="100" dirty="0">
                <a:latin typeface="Franklin Gothic Medium Cond" panose="020B0606030402020204" pitchFamily="34" charset="0"/>
              </a:rPr>
              <a:t>estudiantil que está evaluando </a:t>
            </a:r>
            <a:r>
              <a:rPr lang="es-ES" b="1" spc="100" dirty="0">
                <a:latin typeface="Franklin Gothic Medium Cond" panose="020B0606030402020204" pitchFamily="34" charset="0"/>
              </a:rPr>
              <a:t>a </a:t>
            </a:r>
            <a:r>
              <a:rPr lang="es-ES" b="1" spc="100" dirty="0" smtClean="0">
                <a:latin typeface="Franklin Gothic Medium Cond" panose="020B0606030402020204" pitchFamily="34" charset="0"/>
              </a:rPr>
              <a:t>nivel</a:t>
            </a:r>
          </a:p>
          <a:p>
            <a:pPr algn="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" b="1" spc="100" dirty="0" smtClean="0">
                <a:latin typeface="Franklin Gothic Medium Cond" panose="020B0606030402020204" pitchFamily="34" charset="0"/>
              </a:rPr>
              <a:t>del </a:t>
            </a:r>
            <a:r>
              <a:rPr lang="es-ES" b="1" spc="100" dirty="0">
                <a:latin typeface="Franklin Gothic Medium Cond" panose="020B0606030402020204" pitchFamily="34" charset="0"/>
              </a:rPr>
              <a:t>sistema educativo</a:t>
            </a:r>
          </a:p>
        </p:txBody>
      </p:sp>
      <p:sp>
        <p:nvSpPr>
          <p:cNvPr id="15" name="Elipse 14"/>
          <p:cNvSpPr/>
          <p:nvPr/>
        </p:nvSpPr>
        <p:spPr>
          <a:xfrm>
            <a:off x="1359130" y="3175140"/>
            <a:ext cx="479951" cy="479951"/>
          </a:xfrm>
          <a:prstGeom prst="ellipse">
            <a:avLst/>
          </a:prstGeom>
          <a:solidFill>
            <a:srgbClr val="6F6283"/>
          </a:solidFill>
          <a:ln>
            <a:solidFill>
              <a:srgbClr val="6F6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Franklin Gothic Demi Cond" panose="020B0706030402020204" pitchFamily="34" charset="0"/>
              </a:rPr>
              <a:t>2</a:t>
            </a:r>
          </a:p>
        </p:txBody>
      </p:sp>
      <p:sp>
        <p:nvSpPr>
          <p:cNvPr id="16" name="Elipse 15"/>
          <p:cNvSpPr/>
          <p:nvPr/>
        </p:nvSpPr>
        <p:spPr>
          <a:xfrm>
            <a:off x="2463081" y="4756842"/>
            <a:ext cx="479951" cy="479951"/>
          </a:xfrm>
          <a:prstGeom prst="ellipse">
            <a:avLst/>
          </a:prstGeom>
          <a:solidFill>
            <a:srgbClr val="B36664"/>
          </a:solidFill>
          <a:ln>
            <a:solidFill>
              <a:srgbClr val="B36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Franklin Gothic Demi Cond" panose="020B0706030402020204" pitchFamily="34" charset="0"/>
              </a:rPr>
              <a:t>3</a:t>
            </a:r>
            <a:endParaRPr lang="es-ES" sz="2400" dirty="0">
              <a:latin typeface="Franklin Gothic Demi Cond" panose="020B07060304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21" name="Conector recto 20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ángulo 22"/>
          <p:cNvSpPr/>
          <p:nvPr/>
        </p:nvSpPr>
        <p:spPr>
          <a:xfrm>
            <a:off x="0" y="519751"/>
            <a:ext cx="5220072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タイトル 22"/>
          <p:cNvSpPr txBox="1">
            <a:spLocks/>
          </p:cNvSpPr>
          <p:nvPr/>
        </p:nvSpPr>
        <p:spPr>
          <a:xfrm>
            <a:off x="395560" y="802308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¿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Cómo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se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consigue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ésto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?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3" y="1886492"/>
            <a:ext cx="1092403" cy="1097280"/>
          </a:xfrm>
          <a:prstGeom prst="ellipse">
            <a:avLst/>
          </a:prstGeom>
          <a:ln w="19050">
            <a:solidFill>
              <a:srgbClr val="88BBC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Elipse 1"/>
          <p:cNvSpPr/>
          <p:nvPr/>
        </p:nvSpPr>
        <p:spPr>
          <a:xfrm>
            <a:off x="351281" y="1643806"/>
            <a:ext cx="479951" cy="479951"/>
          </a:xfrm>
          <a:prstGeom prst="ellipse">
            <a:avLst/>
          </a:prstGeom>
          <a:solidFill>
            <a:srgbClr val="88BBC8"/>
          </a:solidFill>
          <a:ln>
            <a:solidFill>
              <a:srgbClr val="88B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Franklin Gothic Demi Cond" panose="020B0706030402020204" pitchFamily="34" charset="0"/>
              </a:rPr>
              <a:t>1</a:t>
            </a:r>
            <a:endParaRPr lang="es-ES" sz="2400" dirty="0">
              <a:latin typeface="Franklin Gothic Demi Cond" panose="020B07060304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186">
            <a:off x="7207764" y="1225289"/>
            <a:ext cx="2117864" cy="22780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0" y="4442595"/>
            <a:ext cx="2732584" cy="1844494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511866" y="6535630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4/32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33346"/>
      </p:ext>
    </p:extLst>
  </p:cSld>
  <p:clrMapOvr>
    <a:masterClrMapping/>
  </p:clrMapOvr>
  <p:transition spd="slow" advTm="1638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2.59259E-6 C 0.06632 0.09607 0.13299 0.19213 0.18559 0.35 C 0.23803 0.50764 0.27622 0.72685 0.31511 0.9463 " pathEditMode="relative" rAng="0" ptsTypes="AAA">
                                      <p:cBhvr>
                                        <p:cTn id="12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4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1.48148E-6 C 0.05608 0.10532 0.08767 0.20579 0.1217 0.33588 C 0.15573 0.46574 0.18733 0.68704 0.20451 0.7794 " pathEditMode="relative" rAng="0" ptsTypes="AAA">
                                      <p:cBhvr>
                                        <p:cTn id="24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-1.11111E-6 C 0.01979 0.07153 0.03958 0.14306 0.05972 0.24259 C 0.07986 0.34213 0.10035 0.46921 0.12083 0.59653 " pathEditMode="relative" rAng="0" ptsTypes="AAA">
                                      <p:cBhvr>
                                        <p:cTn id="3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7821" flipH="1">
            <a:off x="-3525934" y="2185846"/>
            <a:ext cx="9144000" cy="6007894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7" name="Conector recto 6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ángulo 8"/>
          <p:cNvSpPr/>
          <p:nvPr/>
        </p:nvSpPr>
        <p:spPr>
          <a:xfrm>
            <a:off x="-2" y="519751"/>
            <a:ext cx="8820474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タイトル 22"/>
          <p:cNvSpPr txBox="1">
            <a:spLocks/>
          </p:cNvSpPr>
          <p:nvPr/>
        </p:nvSpPr>
        <p:spPr>
          <a:xfrm>
            <a:off x="395560" y="802308"/>
            <a:ext cx="8064872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Rasgos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comunes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de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los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estudios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de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evaluación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11866" y="6535630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7/32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Recortar rectángulo de esquina diagonal 2"/>
          <p:cNvSpPr/>
          <p:nvPr/>
        </p:nvSpPr>
        <p:spPr>
          <a:xfrm>
            <a:off x="5231465" y="1562543"/>
            <a:ext cx="3589007" cy="640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7650" indent="-342900" defTabSz="449263"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_tradnl" b="1" spc="100" dirty="0">
                <a:latin typeface="Franklin Gothic Medium Cond" panose="020B0606030402020204" pitchFamily="34" charset="0"/>
              </a:rPr>
              <a:t>Evaluaciones </a:t>
            </a:r>
            <a:r>
              <a:rPr lang="es-ES_tradnl" b="1" spc="100" dirty="0" err="1">
                <a:latin typeface="Franklin Gothic Medium Cond" panose="020B0606030402020204" pitchFamily="34" charset="0"/>
              </a:rPr>
              <a:t>muestrales</a:t>
            </a:r>
            <a:r>
              <a:rPr lang="es-ES_tradnl" b="1" spc="100" dirty="0">
                <a:latin typeface="Franklin Gothic Medium Cond" panose="020B0606030402020204" pitchFamily="34" charset="0"/>
              </a:rPr>
              <a:t>, cíclicas, a gran escala</a:t>
            </a:r>
          </a:p>
        </p:txBody>
      </p:sp>
      <p:sp>
        <p:nvSpPr>
          <p:cNvPr id="14" name="Recortar rectángulo de esquina diagonal 13"/>
          <p:cNvSpPr/>
          <p:nvPr/>
        </p:nvSpPr>
        <p:spPr>
          <a:xfrm>
            <a:off x="5220072" y="2276872"/>
            <a:ext cx="3589007" cy="642321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47650" indent="-342900" defTabSz="449263"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_tradnl" b="1" spc="1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Cuadernillo de prueba + cuestionarios de contexto</a:t>
            </a:r>
          </a:p>
        </p:txBody>
      </p:sp>
      <p:sp>
        <p:nvSpPr>
          <p:cNvPr id="15" name="Recortar rectángulo de esquina diagonal 14"/>
          <p:cNvSpPr/>
          <p:nvPr/>
        </p:nvSpPr>
        <p:spPr>
          <a:xfrm>
            <a:off x="5231465" y="2996952"/>
            <a:ext cx="3589007" cy="64800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47650" indent="-342900" defTabSz="449263"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_tradnl" b="1" spc="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Rigor metodológico</a:t>
            </a:r>
            <a:endParaRPr lang="es-ES_tradnl" b="1" spc="1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64089" y="3717032"/>
            <a:ext cx="3312367" cy="2084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6225" lvl="2" indent="-192088" defTabSz="449263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s-ES_tradnl" sz="1350" dirty="0">
                <a:latin typeface="Franklin Gothic Medium Cond" panose="020B0606030402020204" pitchFamily="34" charset="0"/>
              </a:rPr>
              <a:t>Marco teórico: Qué evaluar, elaboración  de ítems, distribución de ítems y cuadernillos…</a:t>
            </a:r>
          </a:p>
          <a:p>
            <a:pPr marL="276225" lvl="2" indent="-192088" defTabSz="449263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s-ES_tradnl" sz="1350" dirty="0">
                <a:latin typeface="Franklin Gothic Medium Cond" panose="020B0606030402020204" pitchFamily="34" charset="0"/>
              </a:rPr>
              <a:t>Selección de la muestra</a:t>
            </a:r>
          </a:p>
          <a:p>
            <a:pPr marL="276225" lvl="2" indent="-192088" defTabSz="449263">
              <a:spcAft>
                <a:spcPts val="600"/>
              </a:spcAft>
              <a:buClr>
                <a:schemeClr val="accent4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s-ES_tradnl" sz="1350" dirty="0">
                <a:latin typeface="Franklin Gothic Medium Cond" panose="020B0606030402020204" pitchFamily="34" charset="0"/>
              </a:rPr>
              <a:t>Traducción de materiales, aplicación, corrección, limpieza de datos…</a:t>
            </a:r>
          </a:p>
          <a:p>
            <a:pPr marL="276225" lvl="2" indent="-192088" defTabSz="449263"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s-ES_tradnl" sz="1350" dirty="0">
                <a:latin typeface="Franklin Gothic Medium Cond" panose="020B0606030402020204" pitchFamily="34" charset="0"/>
              </a:rPr>
              <a:t>Análisis TRI de las respuestas:  Dificultad de los ítems y puntuación lograda por </a:t>
            </a:r>
            <a:r>
              <a:rPr lang="es-ES_tradnl" sz="1350" dirty="0" smtClean="0">
                <a:latin typeface="Franklin Gothic Medium Cond" panose="020B0606030402020204" pitchFamily="34" charset="0"/>
              </a:rPr>
              <a:t>el alumnado</a:t>
            </a:r>
            <a:endParaRPr lang="es-ES_tradnl" sz="1350" dirty="0">
              <a:latin typeface="Franklin Gothic Medium Cond" panose="020B0606030402020204" pitchFamily="34" charset="0"/>
            </a:endParaRPr>
          </a:p>
        </p:txBody>
      </p:sp>
      <p:sp>
        <p:nvSpPr>
          <p:cNvPr id="17" name="Recortar rectángulo de esquina diagonal 16"/>
          <p:cNvSpPr/>
          <p:nvPr/>
        </p:nvSpPr>
        <p:spPr>
          <a:xfrm>
            <a:off x="5220071" y="5873848"/>
            <a:ext cx="3589007" cy="648000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47650" indent="-342900" defTabSz="449263"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ES_tradnl" b="1" spc="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Informes comparativos</a:t>
            </a:r>
            <a:endParaRPr lang="es-ES_tradnl" b="1" spc="1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724">
            <a:off x="2212743" y="2013477"/>
            <a:ext cx="2887559" cy="28875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" y="1628800"/>
            <a:ext cx="3398037" cy="304179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91" y="4003910"/>
            <a:ext cx="2371768" cy="2371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848508"/>
      </p:ext>
    </p:extLst>
  </p:cSld>
  <p:clrMapOvr>
    <a:masterClrMapping/>
  </p:clrMapOvr>
  <p:transition spd="slow" advTm="1978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8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8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8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8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8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8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6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8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79512" y="2204863"/>
            <a:ext cx="2115952" cy="4245723"/>
          </a:xfrm>
          <a:prstGeom prst="rect">
            <a:avLst/>
          </a:prstGeom>
          <a:solidFill>
            <a:srgbClr val="339966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409520" y="2209492"/>
            <a:ext cx="2115952" cy="42410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622431" y="2205955"/>
            <a:ext cx="2115952" cy="42446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96906" y="3029801"/>
            <a:ext cx="1930790" cy="404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s-ES" sz="8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s-ES" sz="8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s-ES" sz="8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526085" y="3029801"/>
            <a:ext cx="1930790" cy="404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n-U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U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U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739825" y="3029801"/>
            <a:ext cx="1930790" cy="404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/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750026826"/>
              </p:ext>
            </p:extLst>
          </p:nvPr>
        </p:nvGraphicFramePr>
        <p:xfrm>
          <a:off x="294724" y="3520080"/>
          <a:ext cx="1932511" cy="28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866430944"/>
              </p:ext>
            </p:extLst>
          </p:nvPr>
        </p:nvGraphicFramePr>
        <p:xfrm>
          <a:off x="2533420" y="3501304"/>
          <a:ext cx="1932511" cy="28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107298824"/>
              </p:ext>
            </p:extLst>
          </p:nvPr>
        </p:nvGraphicFramePr>
        <p:xfrm>
          <a:off x="4756689" y="3519874"/>
          <a:ext cx="1932511" cy="2861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8" name="Picture 8" descr="Resultado de imagen de pirls ie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0" y="2331579"/>
            <a:ext cx="752400" cy="7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4724" y="3068960"/>
            <a:ext cx="1932511" cy="3931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85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(</a:t>
            </a:r>
            <a:r>
              <a:rPr lang="en-AU" sz="85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Progress in </a:t>
            </a:r>
            <a:r>
              <a:rPr lang="en-AU" sz="85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International</a:t>
            </a:r>
          </a:p>
          <a:p>
            <a:pPr algn="ctr">
              <a:lnSpc>
                <a:spcPct val="115000"/>
              </a:lnSpc>
            </a:pPr>
            <a:r>
              <a:rPr lang="en-AU" sz="85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Reading </a:t>
            </a:r>
            <a:r>
              <a:rPr lang="en-AU" sz="85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Literacy Study)</a:t>
            </a:r>
          </a:p>
        </p:txBody>
      </p:sp>
      <p:pic>
        <p:nvPicPr>
          <p:cNvPr id="20" name="Picture 6" descr="Resultado de imagen de timss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64" y="2336209"/>
            <a:ext cx="752400" cy="7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2533420" y="3068960"/>
            <a:ext cx="1923455" cy="3931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85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(</a:t>
            </a:r>
            <a:r>
              <a:rPr lang="en-US" sz="85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Trends in </a:t>
            </a:r>
            <a:r>
              <a:rPr lang="en-US" sz="85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International</a:t>
            </a:r>
          </a:p>
          <a:p>
            <a:pPr algn="ctr">
              <a:lnSpc>
                <a:spcPct val="115000"/>
              </a:lnSpc>
            </a:pPr>
            <a:r>
              <a:rPr lang="en-US" sz="85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Mathematics and </a:t>
            </a:r>
            <a:r>
              <a:rPr lang="en-US" sz="85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Science Study)</a:t>
            </a:r>
            <a:endParaRPr lang="es-ES" sz="850" i="1" dirty="0">
              <a:latin typeface="Franklin Gothic Medium Cond" panose="020B0606030402020204" pitchFamily="34" charset="0"/>
              <a:ea typeface="Times New Roman"/>
              <a:cs typeface="Times New Roman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749179" y="3068960"/>
            <a:ext cx="1921436" cy="3931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5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(International Computer and </a:t>
            </a:r>
            <a:endParaRPr lang="en-US" sz="850" i="1" dirty="0" smtClean="0">
              <a:latin typeface="Franklin Gothic Medium Cond" panose="020B0606030402020204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5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Information </a:t>
            </a:r>
            <a:r>
              <a:rPr lang="en-US" sz="85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Literacy Study)</a:t>
            </a:r>
            <a:endParaRPr lang="es-ES" sz="850" i="1" dirty="0">
              <a:latin typeface="Franklin Gothic Medium Cond" panose="020B0606030402020204" pitchFamily="34" charset="0"/>
              <a:ea typeface="Calibri"/>
              <a:cs typeface="Times New Roman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26" name="Conector recto 25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ángulo 27"/>
          <p:cNvSpPr/>
          <p:nvPr/>
        </p:nvSpPr>
        <p:spPr>
          <a:xfrm>
            <a:off x="-2" y="519751"/>
            <a:ext cx="7812362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タイトル 22"/>
          <p:cNvSpPr txBox="1">
            <a:spLocks/>
          </p:cNvSpPr>
          <p:nvPr/>
        </p:nvSpPr>
        <p:spPr>
          <a:xfrm>
            <a:off x="395560" y="802308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Evaluaciones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educativas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internacionales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12" name="5 CuadroTexto"/>
          <p:cNvSpPr txBox="1"/>
          <p:nvPr/>
        </p:nvSpPr>
        <p:spPr>
          <a:xfrm>
            <a:off x="1691680" y="1419233"/>
            <a:ext cx="7082432" cy="55399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IEA</a:t>
            </a:r>
          </a:p>
          <a:p>
            <a:pPr algn="ctr"/>
            <a:r>
              <a:rPr lang="es-ES" sz="12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(Asociación Internacional para la Evaluación del Rendimiento Educativo)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0" y="1196752"/>
            <a:ext cx="1714216" cy="1095669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8511866" y="6535630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9/32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6835342" y="2213830"/>
            <a:ext cx="2115952" cy="4236755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6952736" y="3029801"/>
            <a:ext cx="1930790" cy="404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/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</p:txBody>
      </p:sp>
      <p:graphicFrame>
        <p:nvGraphicFramePr>
          <p:cNvPr id="39" name="Diagrama 38"/>
          <p:cNvGraphicFramePr/>
          <p:nvPr>
            <p:extLst>
              <p:ext uri="{D42A27DB-BD31-4B8C-83A1-F6EECF244321}">
                <p14:modId xmlns:p14="http://schemas.microsoft.com/office/powerpoint/2010/main" val="3654935879"/>
              </p:ext>
            </p:extLst>
          </p:nvPr>
        </p:nvGraphicFramePr>
        <p:xfrm>
          <a:off x="6969600" y="3525183"/>
          <a:ext cx="1932511" cy="285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99" y="2337992"/>
            <a:ext cx="816063" cy="7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ángulo 40"/>
          <p:cNvSpPr/>
          <p:nvPr/>
        </p:nvSpPr>
        <p:spPr>
          <a:xfrm>
            <a:off x="6952736" y="3068960"/>
            <a:ext cx="1930790" cy="39318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85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(</a:t>
            </a:r>
            <a:r>
              <a:rPr lang="en-US" sz="85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International Civic </a:t>
            </a:r>
            <a:r>
              <a:rPr lang="en-US" sz="85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and</a:t>
            </a:r>
          </a:p>
          <a:p>
            <a:pPr algn="ctr">
              <a:lnSpc>
                <a:spcPct val="115000"/>
              </a:lnSpc>
            </a:pPr>
            <a:r>
              <a:rPr lang="en-US" sz="85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Citizenship </a:t>
            </a:r>
            <a:r>
              <a:rPr lang="en-US" sz="85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Education Study</a:t>
            </a:r>
            <a:r>
              <a:rPr lang="es-ES" sz="85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14660" r="31488" b="16439"/>
          <a:stretch/>
        </p:blipFill>
        <p:spPr>
          <a:xfrm>
            <a:off x="5304207" y="2339186"/>
            <a:ext cx="752400" cy="75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600553"/>
      </p:ext>
    </p:extLst>
  </p:cSld>
  <p:clrMapOvr>
    <a:masterClrMapping/>
  </p:clrMapOvr>
  <p:transition spd="slow" advTm="2315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Graphic spid="16" grpId="0">
        <p:bldAsOne/>
      </p:bldGraphic>
      <p:bldGraphic spid="17" grpId="0">
        <p:bldAsOne/>
      </p:bldGraphic>
      <p:bldGraphic spid="19" grpId="0">
        <p:bldAsOne/>
      </p:bldGraphic>
      <p:bldP spid="2" grpId="0"/>
      <p:bldP spid="22" grpId="0"/>
      <p:bldP spid="23" grpId="0"/>
      <p:bldP spid="37" grpId="0" animBg="1"/>
      <p:bldP spid="38" grpId="0" animBg="1"/>
      <p:bldGraphic spid="39" grpId="0">
        <p:bldAsOne/>
      </p:bldGraphic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1462" y="2134705"/>
            <a:ext cx="2277446" cy="4209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420916" y="2134705"/>
            <a:ext cx="2286838" cy="4209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778792" y="2126235"/>
            <a:ext cx="2106619" cy="42183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88855" y="2235688"/>
            <a:ext cx="2078153" cy="1154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s-ES" sz="8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s-ES" sz="8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s-ES" sz="8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561082" y="2235688"/>
            <a:ext cx="2086723" cy="1154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n-U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U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en-U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896187" y="2225996"/>
            <a:ext cx="1922274" cy="115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/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/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</p:txBody>
      </p:sp>
      <p:graphicFrame>
        <p:nvGraphicFramePr>
          <p:cNvPr id="16" name="Diagrama 15"/>
          <p:cNvGraphicFramePr/>
          <p:nvPr>
            <p:extLst/>
          </p:nvPr>
        </p:nvGraphicFramePr>
        <p:xfrm>
          <a:off x="186674" y="3467009"/>
          <a:ext cx="2080004" cy="268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a 16"/>
          <p:cNvGraphicFramePr/>
          <p:nvPr>
            <p:extLst/>
          </p:nvPr>
        </p:nvGraphicFramePr>
        <p:xfrm>
          <a:off x="2568198" y="3467009"/>
          <a:ext cx="2088582" cy="268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933606783"/>
              </p:ext>
            </p:extLst>
          </p:nvPr>
        </p:nvGraphicFramePr>
        <p:xfrm>
          <a:off x="4913050" y="3485838"/>
          <a:ext cx="1923987" cy="266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186675" y="2847501"/>
            <a:ext cx="2080004" cy="6228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200" b="1" spc="200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PISA</a:t>
            </a:r>
          </a:p>
          <a:p>
            <a:pPr algn="ctr">
              <a:lnSpc>
                <a:spcPct val="115000"/>
              </a:lnSpc>
            </a:pPr>
            <a:r>
              <a:rPr lang="es-ES" sz="900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(</a:t>
            </a:r>
            <a:r>
              <a:rPr lang="es-ES" sz="900" i="1" dirty="0" err="1">
                <a:latin typeface="Franklin Gothic Medium Cond" panose="020B0606030402020204" pitchFamily="34" charset="0"/>
                <a:ea typeface="Times New Roman"/>
                <a:cs typeface="Times New Roman"/>
              </a:rPr>
              <a:t>Programme</a:t>
            </a:r>
            <a:r>
              <a:rPr lang="es-ES" sz="9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 </a:t>
            </a:r>
            <a:r>
              <a:rPr lang="es-ES" sz="900" i="1" dirty="0" err="1">
                <a:latin typeface="Franklin Gothic Medium Cond" panose="020B0606030402020204" pitchFamily="34" charset="0"/>
                <a:ea typeface="Times New Roman"/>
                <a:cs typeface="Times New Roman"/>
              </a:rPr>
              <a:t>for</a:t>
            </a:r>
            <a:r>
              <a:rPr lang="es-ES" sz="9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 International </a:t>
            </a:r>
            <a:r>
              <a:rPr lang="es-ES" sz="900" i="1" dirty="0" err="1">
                <a:latin typeface="Franklin Gothic Medium Cond" panose="020B0606030402020204" pitchFamily="34" charset="0"/>
                <a:ea typeface="Times New Roman"/>
                <a:cs typeface="Times New Roman"/>
              </a:rPr>
              <a:t>Student</a:t>
            </a:r>
            <a:r>
              <a:rPr lang="es-ES" sz="9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 </a:t>
            </a:r>
            <a:r>
              <a:rPr lang="es-ES" sz="900" i="1" dirty="0" err="1">
                <a:latin typeface="Franklin Gothic Medium Cond" panose="020B0606030402020204" pitchFamily="34" charset="0"/>
                <a:ea typeface="Times New Roman"/>
                <a:cs typeface="Times New Roman"/>
              </a:rPr>
              <a:t>Assessment</a:t>
            </a:r>
            <a:r>
              <a:rPr lang="es-ES" sz="900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)</a:t>
            </a:r>
            <a:endParaRPr lang="es-ES" sz="900" dirty="0">
              <a:latin typeface="Franklin Gothic Medium Cond" panose="020B0606030402020204" pitchFamily="34" charset="0"/>
              <a:ea typeface="Calibri"/>
              <a:cs typeface="Times New Roman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561083" y="2926923"/>
            <a:ext cx="2086723" cy="4639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200" b="1" spc="200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TALIS</a:t>
            </a:r>
          </a:p>
          <a:p>
            <a:pPr algn="ctr">
              <a:lnSpc>
                <a:spcPct val="115000"/>
              </a:lnSpc>
            </a:pPr>
            <a:r>
              <a:rPr lang="es-ES" sz="900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(</a:t>
            </a:r>
            <a:r>
              <a:rPr lang="es-ES" sz="900" i="1" dirty="0" err="1">
                <a:latin typeface="Franklin Gothic Medium Cond" panose="020B0606030402020204" pitchFamily="34" charset="0"/>
                <a:ea typeface="Times New Roman"/>
                <a:cs typeface="Times New Roman"/>
              </a:rPr>
              <a:t>Teaching</a:t>
            </a:r>
            <a:r>
              <a:rPr lang="es-ES" sz="9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 and </a:t>
            </a:r>
            <a:r>
              <a:rPr lang="es-ES" sz="900" i="1" dirty="0" err="1">
                <a:latin typeface="Franklin Gothic Medium Cond" panose="020B0606030402020204" pitchFamily="34" charset="0"/>
                <a:ea typeface="Times New Roman"/>
                <a:cs typeface="Times New Roman"/>
              </a:rPr>
              <a:t>Learning</a:t>
            </a:r>
            <a:r>
              <a:rPr lang="es-ES" sz="9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 International </a:t>
            </a:r>
            <a:r>
              <a:rPr lang="es-ES" sz="900" i="1" dirty="0" err="1">
                <a:latin typeface="Franklin Gothic Medium Cond" panose="020B0606030402020204" pitchFamily="34" charset="0"/>
                <a:ea typeface="Times New Roman"/>
                <a:cs typeface="Times New Roman"/>
              </a:rPr>
              <a:t>Survey</a:t>
            </a:r>
            <a:r>
              <a:rPr lang="es-ES" sz="900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)</a:t>
            </a:r>
            <a:endParaRPr lang="es-ES" sz="900" dirty="0">
              <a:latin typeface="Franklin Gothic Medium Cond" panose="020B0606030402020204" pitchFamily="34" charset="0"/>
              <a:ea typeface="Calibri"/>
              <a:cs typeface="Times New Roman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896188" y="2686345"/>
            <a:ext cx="1922273" cy="6232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200" b="1" spc="200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PIAAC</a:t>
            </a:r>
          </a:p>
          <a:p>
            <a:pPr algn="ctr">
              <a:lnSpc>
                <a:spcPct val="115000"/>
              </a:lnSpc>
            </a:pPr>
            <a:r>
              <a:rPr lang="es-ES" sz="900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(</a:t>
            </a:r>
            <a:r>
              <a:rPr lang="es-ES" sz="900" i="1" dirty="0" err="1">
                <a:latin typeface="Franklin Gothic Medium Cond" panose="020B0606030402020204" pitchFamily="34" charset="0"/>
                <a:ea typeface="Times New Roman"/>
                <a:cs typeface="Times New Roman"/>
              </a:rPr>
              <a:t>Programme</a:t>
            </a:r>
            <a:r>
              <a:rPr lang="es-ES" sz="9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 </a:t>
            </a:r>
            <a:r>
              <a:rPr lang="es-ES" sz="900" i="1" dirty="0" err="1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for</a:t>
            </a:r>
            <a:r>
              <a:rPr lang="es-ES" sz="9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 </a:t>
            </a:r>
            <a:r>
              <a:rPr lang="es-ES" sz="90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International </a:t>
            </a:r>
            <a:r>
              <a:rPr lang="es-ES" sz="900" i="1" dirty="0" err="1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Assessment</a:t>
            </a:r>
            <a:endParaRPr lang="es-ES" sz="900" i="1" dirty="0">
              <a:latin typeface="Franklin Gothic Medium Cond" panose="020B0606030402020204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" sz="90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of </a:t>
            </a:r>
            <a:r>
              <a:rPr lang="es-ES" sz="900" i="1" dirty="0" err="1">
                <a:latin typeface="Franklin Gothic Medium Cond" panose="020B0606030402020204" pitchFamily="34" charset="0"/>
                <a:ea typeface="Times New Roman"/>
                <a:cs typeface="Times New Roman"/>
              </a:rPr>
              <a:t>Adult</a:t>
            </a:r>
            <a:r>
              <a:rPr lang="es-ES" sz="9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 </a:t>
            </a:r>
            <a:r>
              <a:rPr lang="es-ES" sz="900" i="1" dirty="0" err="1">
                <a:latin typeface="Franklin Gothic Medium Cond" panose="020B0606030402020204" pitchFamily="34" charset="0"/>
                <a:ea typeface="Times New Roman"/>
                <a:cs typeface="Times New Roman"/>
              </a:rPr>
              <a:t>Competences</a:t>
            </a:r>
            <a:r>
              <a:rPr lang="es-ES" sz="900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)</a:t>
            </a:r>
            <a:endParaRPr lang="es-ES" sz="900" dirty="0">
              <a:latin typeface="Franklin Gothic Medium Cond" panose="020B0606030402020204" pitchFamily="34" charset="0"/>
              <a:ea typeface="Calibri"/>
              <a:cs typeface="Times New Roman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25" name="Conector recto 24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ángulo 26"/>
          <p:cNvSpPr/>
          <p:nvPr/>
        </p:nvSpPr>
        <p:spPr>
          <a:xfrm>
            <a:off x="-2" y="519751"/>
            <a:ext cx="7812362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タイトル 22"/>
          <p:cNvSpPr txBox="1">
            <a:spLocks/>
          </p:cNvSpPr>
          <p:nvPr/>
        </p:nvSpPr>
        <p:spPr>
          <a:xfrm>
            <a:off x="395560" y="802308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Evaluaciones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educativas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internacionales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12" name="5 CuadroTexto"/>
          <p:cNvSpPr txBox="1"/>
          <p:nvPr/>
        </p:nvSpPr>
        <p:spPr>
          <a:xfrm>
            <a:off x="2483769" y="1434842"/>
            <a:ext cx="6290345" cy="55399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OCDE</a:t>
            </a:r>
          </a:p>
          <a:p>
            <a:pPr algn="ctr"/>
            <a:r>
              <a:rPr lang="es-ES" sz="12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(Organización para la Cooperación y el Desarrollo Económicos)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6" y="1463818"/>
            <a:ext cx="1935580" cy="493573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0" y="2272372"/>
            <a:ext cx="1530342" cy="687458"/>
          </a:xfrm>
          <a:prstGeom prst="rect">
            <a:avLst/>
          </a:prstGeom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1"/>
          <a:stretch/>
        </p:blipFill>
        <p:spPr bwMode="auto">
          <a:xfrm>
            <a:off x="5117263" y="2229656"/>
            <a:ext cx="1120077" cy="60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2" t="54617" r="47587" b="11022"/>
          <a:stretch/>
        </p:blipFill>
        <p:spPr>
          <a:xfrm>
            <a:off x="2852964" y="2386889"/>
            <a:ext cx="1457644" cy="556110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6940717" y="2120211"/>
            <a:ext cx="2106619" cy="42183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7058112" y="2219972"/>
            <a:ext cx="1922274" cy="1157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/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/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</p:txBody>
      </p:sp>
      <p:graphicFrame>
        <p:nvGraphicFramePr>
          <p:cNvPr id="34" name="Diagrama 33"/>
          <p:cNvGraphicFramePr/>
          <p:nvPr>
            <p:extLst/>
          </p:nvPr>
        </p:nvGraphicFramePr>
        <p:xfrm>
          <a:off x="7074975" y="3479814"/>
          <a:ext cx="1923987" cy="266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6" name="Rectángulo 35"/>
          <p:cNvSpPr/>
          <p:nvPr/>
        </p:nvSpPr>
        <p:spPr>
          <a:xfrm>
            <a:off x="7058113" y="2759958"/>
            <a:ext cx="1922273" cy="4639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200" b="1" spc="200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SSES</a:t>
            </a:r>
            <a:endParaRPr lang="es-ES" sz="1200" b="1" spc="200" dirty="0">
              <a:latin typeface="Franklin Gothic Medium Cond" panose="020B0606030402020204" pitchFamily="34" charset="0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" sz="900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(</a:t>
            </a:r>
            <a:r>
              <a:rPr lang="en-US" sz="9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Study on Social and Emotional Skills</a:t>
            </a:r>
            <a:r>
              <a:rPr lang="es-ES" sz="900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)</a:t>
            </a:r>
            <a:endParaRPr lang="es-ES" sz="900" dirty="0">
              <a:latin typeface="Franklin Gothic Medium Cond" panose="020B0606030402020204" pitchFamily="34" charset="0"/>
              <a:ea typeface="Calibri"/>
              <a:cs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59995" y="2256713"/>
            <a:ext cx="1316461" cy="596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978208"/>
      </p:ext>
    </p:extLst>
  </p:cSld>
  <p:clrMapOvr>
    <a:masterClrMapping/>
  </p:clrMapOvr>
  <p:transition spd="slow" advTm="206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Graphic spid="16" grpId="0">
        <p:bldAsOne/>
      </p:bldGraphic>
      <p:bldGraphic spid="17" grpId="0">
        <p:bldAsOne/>
      </p:bldGraphic>
      <p:bldGraphic spid="19" grpId="0">
        <p:bldAsOne/>
      </p:bldGraphic>
      <p:bldP spid="18" grpId="0"/>
      <p:bldP spid="20" grpId="0"/>
      <p:bldP spid="22" grpId="0"/>
      <p:bldP spid="32" grpId="0" animBg="1"/>
      <p:bldP spid="33" grpId="0" animBg="1"/>
      <p:bldGraphic spid="34" grpId="0">
        <p:bldAsOne/>
      </p:bldGraphic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26" name="Conector recto 25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ángulo 27"/>
          <p:cNvSpPr/>
          <p:nvPr/>
        </p:nvSpPr>
        <p:spPr>
          <a:xfrm>
            <a:off x="-2" y="519751"/>
            <a:ext cx="7812362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タイトル 22"/>
          <p:cNvSpPr txBox="1">
            <a:spLocks/>
          </p:cNvSpPr>
          <p:nvPr/>
        </p:nvSpPr>
        <p:spPr>
          <a:xfrm>
            <a:off x="395560" y="802308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Evaluaciones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educativas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internacionales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8511866" y="6535630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9/32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395560" y="2213830"/>
            <a:ext cx="8555734" cy="4236755"/>
          </a:xfrm>
          <a:prstGeom prst="rect">
            <a:avLst/>
          </a:prstGeom>
          <a:solidFill>
            <a:srgbClr val="FFCC66"/>
          </a:solidFill>
          <a:ln>
            <a:solidFill>
              <a:srgbClr val="FF99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: esquinas redondeadas 3">
            <a:extLst>
              <a:ext uri="{FF2B5EF4-FFF2-40B4-BE49-F238E27FC236}">
                <a16:creationId xmlns:a16="http://schemas.microsoft.com/office/drawing/2014/main" id="{6596855B-BD2F-4923-8429-625582D350A5}"/>
              </a:ext>
            </a:extLst>
          </p:cNvPr>
          <p:cNvSpPr/>
          <p:nvPr/>
        </p:nvSpPr>
        <p:spPr>
          <a:xfrm>
            <a:off x="742189" y="2870360"/>
            <a:ext cx="7929374" cy="1662916"/>
          </a:xfrm>
          <a:prstGeom prst="rect">
            <a:avLst/>
          </a:prstGeom>
          <a:pattFill prst="pct5">
            <a:fgClr>
              <a:srgbClr val="C0504D">
                <a:lumMod val="20000"/>
                <a:lumOff val="80000"/>
              </a:srgbClr>
            </a:fgClr>
            <a:bgClr>
              <a:schemeClr val="bg1"/>
            </a:bgClr>
          </a:pattFill>
          <a:ln w="28575" cap="flat" cmpd="sng" algn="ctr">
            <a:solidFill>
              <a:srgbClr val="C0504D">
                <a:lumMod val="75000"/>
              </a:srgbClr>
            </a:solidFill>
            <a:prstDash val="solid"/>
            <a:miter lim="800000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lIns="180000" tIns="180000" rIns="180000" bIns="180000" rtlCol="0" anchor="t"/>
          <a:lstStyle/>
          <a:p>
            <a:pPr marL="171450" marR="0" lvl="0" indent="-171450" algn="just" defTabSz="685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DESTINATARIOS</a:t>
            </a:r>
            <a:r>
              <a:rPr kumimoji="0" lang="es-ES" altLang="es-E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: </a:t>
            </a:r>
            <a:r>
              <a:rPr kumimoji="0" lang="en-US" altLang="es-E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Alumnado</a:t>
            </a:r>
            <a:r>
              <a:rPr kumimoji="0" lang="en-US" alt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 de 15 </a:t>
            </a:r>
            <a:r>
              <a:rPr kumimoji="0" lang="en-US" altLang="es-E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años</a:t>
            </a:r>
            <a:r>
              <a:rPr kumimoji="0" lang="en-US" alt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.</a:t>
            </a:r>
            <a:endParaRPr kumimoji="0" lang="en-US" altLang="es-E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  <a:p>
            <a:pPr marL="171450" marR="0" lvl="0" indent="-171450" algn="just" defTabSz="685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INSTRUMENTOS</a:t>
            </a:r>
            <a:r>
              <a:rPr kumimoji="0" lang="es-ES" altLang="es-E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: </a:t>
            </a:r>
            <a:r>
              <a:rPr kumimoji="0" lang="es-ES" alt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Test </a:t>
            </a:r>
            <a:r>
              <a:rPr kumimoji="0" lang="es-ES" alt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cognitivo y </a:t>
            </a:r>
            <a:r>
              <a:rPr kumimoji="0" lang="es-ES" alt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cuestionarios de contexto</a:t>
            </a:r>
            <a:r>
              <a:rPr kumimoji="0" lang="es-ES" altLang="es-E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es-ES" alt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y de aspectos socioemocionales (alumnado, familias, profesorado y dirección escolar).</a:t>
            </a:r>
            <a:endParaRPr kumimoji="0" lang="es-ES" altLang="es-E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 pitchFamily="34" charset="0"/>
            </a:endParaRPr>
          </a:p>
          <a:p>
            <a:pPr marL="171450" marR="0" lvl="0" indent="-171450" algn="just" defTabSz="6857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TEMPORALIZACIÓN</a:t>
            </a:r>
            <a:r>
              <a:rPr kumimoji="0" lang="es-ES" altLang="es-E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: </a:t>
            </a:r>
            <a:r>
              <a:rPr kumimoji="0" lang="es-ES" alt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Ha sido realizado por primera vez en 2018. España participará en el segundo ciclo, que tendrá lugar en 2022. </a:t>
            </a:r>
            <a:r>
              <a:rPr kumimoji="0" lang="es-ES" altLang="es-ES" sz="14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El Estudio Piloto se realizará en noviembre de 2021</a:t>
            </a:r>
            <a:r>
              <a:rPr kumimoji="0" lang="es-ES" altLang="es-E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</a:rPr>
              <a:t>.</a:t>
            </a:r>
            <a:endParaRPr kumimoji="0" lang="en-US" altLang="es-ES" sz="1400" b="0" i="0" u="none" strike="noStrike" kern="0" cap="none" spc="-15" normalizeH="0" baseline="0" noProof="0" dirty="0" smtClean="0">
              <a:ln>
                <a:noFill/>
              </a:ln>
              <a:effectLst/>
              <a:uLnTx/>
              <a:uFillTx/>
              <a:latin typeface="Tw Cen MT" panose="020B0602020104020603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traso 32"/>
          <p:cNvSpPr/>
          <p:nvPr/>
        </p:nvSpPr>
        <p:spPr>
          <a:xfrm>
            <a:off x="785303" y="5028419"/>
            <a:ext cx="1783348" cy="922997"/>
          </a:xfrm>
          <a:prstGeom prst="flowChartDelay">
            <a:avLst/>
          </a:prstGeom>
          <a:pattFill prst="pct5">
            <a:fgClr>
              <a:srgbClr val="C0504D">
                <a:lumMod val="20000"/>
                <a:lumOff val="80000"/>
              </a:srgbClr>
            </a:fgClr>
            <a:bgClr>
              <a:schemeClr val="bg1"/>
            </a:bgClr>
          </a:patt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Competencias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546ECED-C1D7-A946-9D17-BD22D29A5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21" y="4703190"/>
            <a:ext cx="5410197" cy="1573457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2483768" y="2304435"/>
            <a:ext cx="4320480" cy="404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  <a:p>
            <a:pPr algn="ctr"/>
            <a:endParaRPr lang="es-ES" sz="900" dirty="0">
              <a:solidFill>
                <a:schemeClr val="tx1"/>
              </a:solidFill>
              <a:latin typeface="Tw Cen MT" panose="020B0602020104020603" pitchFamily="34" charset="0"/>
              <a:ea typeface="Times New Roman"/>
              <a:cs typeface="Times New Roman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472980" y="2258407"/>
            <a:ext cx="4331268" cy="4462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b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SSES</a:t>
            </a:r>
            <a:r>
              <a:rPr lang="en-US" sz="200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 (Study</a:t>
            </a:r>
            <a:r>
              <a:rPr lang="es-ES" sz="200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 </a:t>
            </a:r>
            <a:r>
              <a:rPr lang="es-ES" sz="2000" i="1" dirty="0" err="1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on</a:t>
            </a:r>
            <a:r>
              <a:rPr lang="es-ES" sz="200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 Social and </a:t>
            </a:r>
            <a:r>
              <a:rPr lang="es-ES" sz="2000" i="1" dirty="0" err="1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Emotional</a:t>
            </a:r>
            <a:r>
              <a:rPr lang="es-ES" sz="200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 </a:t>
            </a:r>
            <a:r>
              <a:rPr lang="es-ES" sz="2000" i="1" dirty="0" err="1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Skills</a:t>
            </a:r>
            <a:r>
              <a:rPr lang="es-ES" sz="200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)</a:t>
            </a:r>
            <a:endParaRPr lang="es-ES" sz="2000" i="1" dirty="0">
              <a:latin typeface="Franklin Gothic Medium Cond" panose="020B0606030402020204" pitchFamily="34" charset="0"/>
              <a:ea typeface="Times New Roman"/>
              <a:cs typeface="Times New Roman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222" y="2079517"/>
            <a:ext cx="527008" cy="52265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3" name="5 CuadroTexto"/>
          <p:cNvSpPr txBox="1"/>
          <p:nvPr/>
        </p:nvSpPr>
        <p:spPr>
          <a:xfrm>
            <a:off x="2483769" y="1434842"/>
            <a:ext cx="6290345" cy="55399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 Cond" panose="020B0606030402020204" pitchFamily="34" charset="0"/>
              </a:rPr>
              <a:t>OCDE</a:t>
            </a:r>
          </a:p>
          <a:p>
            <a:pPr algn="ctr"/>
            <a:r>
              <a:rPr lang="es-ES" sz="1200" i="1" dirty="0">
                <a:latin typeface="Franklin Gothic Medium Cond" panose="020B0606030402020204" pitchFamily="34" charset="0"/>
                <a:ea typeface="Times New Roman"/>
                <a:cs typeface="Times New Roman"/>
              </a:rPr>
              <a:t>(Organización para la Cooperación y el Desarrollo </a:t>
            </a:r>
            <a:r>
              <a:rPr lang="es-ES" sz="1200" i="1" dirty="0" smtClean="0">
                <a:latin typeface="Franklin Gothic Medium Cond" panose="020B0606030402020204" pitchFamily="34" charset="0"/>
                <a:ea typeface="Times New Roman"/>
                <a:cs typeface="Times New Roman"/>
              </a:rPr>
              <a:t>Económico)</a:t>
            </a:r>
            <a:endParaRPr lang="es-ES" sz="1200" i="1" dirty="0">
              <a:latin typeface="Franklin Gothic Medium Cond" panose="020B0606030402020204" pitchFamily="34" charset="0"/>
              <a:ea typeface="Times New Roman"/>
              <a:cs typeface="Times New Roman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6" y="1463818"/>
            <a:ext cx="1935580" cy="493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807333"/>
      </p:ext>
    </p:extLst>
  </p:cSld>
  <p:clrMapOvr>
    <a:masterClrMapping/>
  </p:clrMapOvr>
  <p:transition spd="slow" advTm="2315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23529" y="5563444"/>
            <a:ext cx="8820472" cy="673868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0" y="5203404"/>
            <a:ext cx="8748464" cy="688475"/>
          </a:xfrm>
          <a:prstGeom prst="rect">
            <a:avLst/>
          </a:prstGeom>
          <a:solidFill>
            <a:srgbClr val="E2604A"/>
          </a:solidFill>
          <a:ln>
            <a:solidFill>
              <a:srgbClr val="E26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0" y="4815387"/>
            <a:ext cx="9361040" cy="171993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0" y="5059388"/>
            <a:ext cx="9361040" cy="0"/>
          </a:xfrm>
          <a:prstGeom prst="line">
            <a:avLst/>
          </a:prstGeom>
          <a:ln w="5715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rma libre 2"/>
          <p:cNvSpPr/>
          <p:nvPr/>
        </p:nvSpPr>
        <p:spPr>
          <a:xfrm>
            <a:off x="1998008" y="3920836"/>
            <a:ext cx="2285960" cy="1998216"/>
          </a:xfrm>
          <a:custGeom>
            <a:avLst/>
            <a:gdLst>
              <a:gd name="connsiteX0" fmla="*/ 0 w 2285960"/>
              <a:gd name="connsiteY0" fmla="*/ 299732 h 1998216"/>
              <a:gd name="connsiteX1" fmla="*/ 1286852 w 2285960"/>
              <a:gd name="connsiteY1" fmla="*/ 299732 h 1998216"/>
              <a:gd name="connsiteX2" fmla="*/ 1286852 w 2285960"/>
              <a:gd name="connsiteY2" fmla="*/ 0 h 1998216"/>
              <a:gd name="connsiteX3" fmla="*/ 2285960 w 2285960"/>
              <a:gd name="connsiteY3" fmla="*/ 999108 h 1998216"/>
              <a:gd name="connsiteX4" fmla="*/ 1286852 w 2285960"/>
              <a:gd name="connsiteY4" fmla="*/ 1998216 h 1998216"/>
              <a:gd name="connsiteX5" fmla="*/ 1286852 w 2285960"/>
              <a:gd name="connsiteY5" fmla="*/ 1698484 h 1998216"/>
              <a:gd name="connsiteX6" fmla="*/ 0 w 2285960"/>
              <a:gd name="connsiteY6" fmla="*/ 1698484 h 1998216"/>
              <a:gd name="connsiteX7" fmla="*/ 0 w 2285960"/>
              <a:gd name="connsiteY7" fmla="*/ 299732 h 199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60" h="1998216">
                <a:moveTo>
                  <a:pt x="0" y="299732"/>
                </a:moveTo>
                <a:lnTo>
                  <a:pt x="1286852" y="299732"/>
                </a:lnTo>
                <a:lnTo>
                  <a:pt x="1286852" y="0"/>
                </a:lnTo>
                <a:lnTo>
                  <a:pt x="2285960" y="999108"/>
                </a:lnTo>
                <a:lnTo>
                  <a:pt x="1286852" y="1998216"/>
                </a:lnTo>
                <a:lnTo>
                  <a:pt x="1286852" y="1698484"/>
                </a:lnTo>
                <a:lnTo>
                  <a:pt x="0" y="1698484"/>
                </a:lnTo>
                <a:lnTo>
                  <a:pt x="0" y="29973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2290" tIns="312432" rIns="625464" bIns="31243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s-ES" sz="2000" kern="1200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Primera edición</a:t>
            </a:r>
            <a:endParaRPr lang="es-ES_tradnl" sz="2000" kern="1200" dirty="0">
              <a:solidFill>
                <a:schemeClr val="accent2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1428799" y="4321835"/>
            <a:ext cx="1142980" cy="1142980"/>
          </a:xfrm>
          <a:custGeom>
            <a:avLst/>
            <a:gdLst>
              <a:gd name="connsiteX0" fmla="*/ 0 w 1142980"/>
              <a:gd name="connsiteY0" fmla="*/ 571490 h 1142980"/>
              <a:gd name="connsiteX1" fmla="*/ 571490 w 1142980"/>
              <a:gd name="connsiteY1" fmla="*/ 0 h 1142980"/>
              <a:gd name="connsiteX2" fmla="*/ 1142980 w 1142980"/>
              <a:gd name="connsiteY2" fmla="*/ 571490 h 1142980"/>
              <a:gd name="connsiteX3" fmla="*/ 571490 w 1142980"/>
              <a:gd name="connsiteY3" fmla="*/ 1142980 h 1142980"/>
              <a:gd name="connsiteX4" fmla="*/ 0 w 1142980"/>
              <a:gd name="connsiteY4" fmla="*/ 571490 h 114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80" h="1142980">
                <a:moveTo>
                  <a:pt x="0" y="571490"/>
                </a:moveTo>
                <a:cubicBezTo>
                  <a:pt x="0" y="255865"/>
                  <a:pt x="255865" y="0"/>
                  <a:pt x="571490" y="0"/>
                </a:cubicBezTo>
                <a:cubicBezTo>
                  <a:pt x="887115" y="0"/>
                  <a:pt x="1142980" y="255865"/>
                  <a:pt x="1142980" y="571490"/>
                </a:cubicBezTo>
                <a:cubicBezTo>
                  <a:pt x="1142980" y="887115"/>
                  <a:pt x="887115" y="1142980"/>
                  <a:pt x="571490" y="1142980"/>
                </a:cubicBezTo>
                <a:cubicBezTo>
                  <a:pt x="255865" y="1142980"/>
                  <a:pt x="0" y="887115"/>
                  <a:pt x="0" y="57149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626" tIns="182626" rIns="182626" bIns="18262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atin typeface="Franklin Gothic Demi Cond" panose="020B0706030402020204" pitchFamily="34" charset="0"/>
              </a:rPr>
              <a:t>2018</a:t>
            </a:r>
          </a:p>
        </p:txBody>
      </p:sp>
      <p:sp>
        <p:nvSpPr>
          <p:cNvPr id="5" name="Forma libre 4"/>
          <p:cNvSpPr/>
          <p:nvPr/>
        </p:nvSpPr>
        <p:spPr>
          <a:xfrm>
            <a:off x="5000612" y="3920836"/>
            <a:ext cx="2285960" cy="1998216"/>
          </a:xfrm>
          <a:custGeom>
            <a:avLst/>
            <a:gdLst>
              <a:gd name="connsiteX0" fmla="*/ 0 w 2285960"/>
              <a:gd name="connsiteY0" fmla="*/ 299732 h 1998216"/>
              <a:gd name="connsiteX1" fmla="*/ 1286852 w 2285960"/>
              <a:gd name="connsiteY1" fmla="*/ 299732 h 1998216"/>
              <a:gd name="connsiteX2" fmla="*/ 1286852 w 2285960"/>
              <a:gd name="connsiteY2" fmla="*/ 0 h 1998216"/>
              <a:gd name="connsiteX3" fmla="*/ 2285960 w 2285960"/>
              <a:gd name="connsiteY3" fmla="*/ 999108 h 1998216"/>
              <a:gd name="connsiteX4" fmla="*/ 1286852 w 2285960"/>
              <a:gd name="connsiteY4" fmla="*/ 1998216 h 1998216"/>
              <a:gd name="connsiteX5" fmla="*/ 1286852 w 2285960"/>
              <a:gd name="connsiteY5" fmla="*/ 1698484 h 1998216"/>
              <a:gd name="connsiteX6" fmla="*/ 0 w 2285960"/>
              <a:gd name="connsiteY6" fmla="*/ 1698484 h 1998216"/>
              <a:gd name="connsiteX7" fmla="*/ 0 w 2285960"/>
              <a:gd name="connsiteY7" fmla="*/ 299732 h 199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60" h="1998216">
                <a:moveTo>
                  <a:pt x="0" y="299732"/>
                </a:moveTo>
                <a:lnTo>
                  <a:pt x="1286852" y="299732"/>
                </a:lnTo>
                <a:lnTo>
                  <a:pt x="1286852" y="0"/>
                </a:lnTo>
                <a:lnTo>
                  <a:pt x="2285960" y="999108"/>
                </a:lnTo>
                <a:lnTo>
                  <a:pt x="1286852" y="1998216"/>
                </a:lnTo>
                <a:lnTo>
                  <a:pt x="1286852" y="1698484"/>
                </a:lnTo>
                <a:lnTo>
                  <a:pt x="0" y="1698484"/>
                </a:lnTo>
                <a:lnTo>
                  <a:pt x="0" y="29973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7210" tIns="311162" rIns="622924" bIns="31116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800" kern="1200" dirty="0">
              <a:latin typeface="Franklin Gothic Medium Cond" panose="020B0606030402020204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accent3">
                    <a:lumMod val="75000"/>
                  </a:schemeClr>
                </a:solidFill>
                <a:latin typeface="Franklin Gothic Medium Cond" panose="020B0606030402020204" pitchFamily="34" charset="0"/>
              </a:rPr>
              <a:t>Edición actual</a:t>
            </a:r>
            <a:endParaRPr lang="es-ES" sz="2000" kern="1200" dirty="0">
              <a:solidFill>
                <a:schemeClr val="accent3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_tradnl" sz="1800" kern="1200" dirty="0">
              <a:latin typeface="Franklin Gothic Medium Cond" panose="020B0606030402020204" pitchFamily="34" charset="0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4429122" y="4321835"/>
            <a:ext cx="1142980" cy="1142980"/>
          </a:xfrm>
          <a:custGeom>
            <a:avLst/>
            <a:gdLst>
              <a:gd name="connsiteX0" fmla="*/ 0 w 1142980"/>
              <a:gd name="connsiteY0" fmla="*/ 571490 h 1142980"/>
              <a:gd name="connsiteX1" fmla="*/ 571490 w 1142980"/>
              <a:gd name="connsiteY1" fmla="*/ 0 h 1142980"/>
              <a:gd name="connsiteX2" fmla="*/ 1142980 w 1142980"/>
              <a:gd name="connsiteY2" fmla="*/ 571490 h 1142980"/>
              <a:gd name="connsiteX3" fmla="*/ 571490 w 1142980"/>
              <a:gd name="connsiteY3" fmla="*/ 1142980 h 1142980"/>
              <a:gd name="connsiteX4" fmla="*/ 0 w 1142980"/>
              <a:gd name="connsiteY4" fmla="*/ 571490 h 114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980" h="1142980">
                <a:moveTo>
                  <a:pt x="0" y="571490"/>
                </a:moveTo>
                <a:cubicBezTo>
                  <a:pt x="0" y="255865"/>
                  <a:pt x="255865" y="0"/>
                  <a:pt x="571490" y="0"/>
                </a:cubicBezTo>
                <a:cubicBezTo>
                  <a:pt x="887115" y="0"/>
                  <a:pt x="1142980" y="255865"/>
                  <a:pt x="1142980" y="571490"/>
                </a:cubicBezTo>
                <a:cubicBezTo>
                  <a:pt x="1142980" y="887115"/>
                  <a:pt x="887115" y="1142980"/>
                  <a:pt x="571490" y="1142980"/>
                </a:cubicBezTo>
                <a:cubicBezTo>
                  <a:pt x="255865" y="1142980"/>
                  <a:pt x="0" y="887115"/>
                  <a:pt x="0" y="57149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626" tIns="182626" rIns="182626" bIns="18262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atin typeface="Franklin Gothic Demi Cond" panose="020B0706030402020204" pitchFamily="34" charset="0"/>
              </a:rPr>
              <a:t>2022</a:t>
            </a:r>
            <a:endParaRPr lang="es-ES_tradnl" sz="1800" kern="1200" dirty="0">
              <a:latin typeface="Franklin Gothic Demi Cond" panose="020B07060304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108520" y="1110962"/>
            <a:ext cx="9252520" cy="72008"/>
            <a:chOff x="-108520" y="1052736"/>
            <a:chExt cx="9252520" cy="72008"/>
          </a:xfrm>
        </p:grpSpPr>
        <p:cxnSp>
          <p:nvCxnSpPr>
            <p:cNvPr id="9" name="Conector recto 8"/>
            <p:cNvCxnSpPr/>
            <p:nvPr/>
          </p:nvCxnSpPr>
          <p:spPr>
            <a:xfrm flipH="1">
              <a:off x="-108520" y="1124744"/>
              <a:ext cx="9252520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H="1">
              <a:off x="-108520" y="1052736"/>
              <a:ext cx="925252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ángulo 10"/>
          <p:cNvSpPr/>
          <p:nvPr/>
        </p:nvSpPr>
        <p:spPr>
          <a:xfrm>
            <a:off x="-2" y="519751"/>
            <a:ext cx="3635898" cy="1397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タイトル 22"/>
          <p:cNvSpPr txBox="1">
            <a:spLocks/>
          </p:cNvSpPr>
          <p:nvPr/>
        </p:nvSpPr>
        <p:spPr>
          <a:xfrm>
            <a:off x="395560" y="802308"/>
            <a:ext cx="7416800" cy="10287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¿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Qué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err="1" smtClean="0">
                <a:effectLst/>
                <a:latin typeface="Franklin Gothic Demi Cond" panose="020B0706030402020204" pitchFamily="34" charset="0"/>
              </a:rPr>
              <a:t>es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 </a:t>
            </a:r>
            <a:r>
              <a:rPr lang="en-US" altLang="ja-JP" sz="3200" spc="100" dirty="0" smtClean="0">
                <a:latin typeface="Franklin Gothic Demi Cond" panose="020B0706030402020204" pitchFamily="34" charset="0"/>
              </a:rPr>
              <a:t>SESS</a:t>
            </a:r>
            <a:r>
              <a:rPr lang="en-US" altLang="ja-JP" sz="3200" spc="100" dirty="0" smtClean="0">
                <a:effectLst/>
                <a:latin typeface="Franklin Gothic Demi Cond" panose="020B0706030402020204" pitchFamily="34" charset="0"/>
              </a:rPr>
              <a:t>?</a:t>
            </a:r>
            <a:endParaRPr kumimoji="1" lang="ja-JP" altLang="en-US" sz="3200" spc="100" dirty="0"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17" name="Recortar rectángulo de esquina diagonal 16"/>
          <p:cNvSpPr/>
          <p:nvPr/>
        </p:nvSpPr>
        <p:spPr>
          <a:xfrm>
            <a:off x="557108" y="1506409"/>
            <a:ext cx="6767717" cy="55443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i="1" dirty="0" smtClean="0">
                <a:latin typeface="Franklin Gothic Demi Cond" panose="020B0706030402020204" pitchFamily="34" charset="0"/>
              </a:rPr>
              <a:t>   Study on Social and Emotional Skills </a:t>
            </a:r>
            <a:endParaRPr lang="en-US" dirty="0">
              <a:latin typeface="Franklin Gothic Demi Cond" panose="020B0706030402020204" pitchFamily="34" charset="0"/>
            </a:endParaRPr>
          </a:p>
          <a:p>
            <a:r>
              <a:rPr lang="en-US" dirty="0" smtClean="0">
                <a:latin typeface="Franklin Gothic Demi Cond" panose="020B0706030402020204" pitchFamily="34" charset="0"/>
              </a:rPr>
              <a:t>       </a:t>
            </a:r>
            <a:r>
              <a:rPr lang="es-ES_tradnl" dirty="0" smtClean="0">
                <a:latin typeface="Franklin Gothic Demi Cond" panose="020B0706030402020204" pitchFamily="34" charset="0"/>
              </a:rPr>
              <a:t>Estudio sobre las Competencias Sociales y Emocionales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18" name="Recortar rectángulo de esquina diagonal 17"/>
          <p:cNvSpPr/>
          <p:nvPr/>
        </p:nvSpPr>
        <p:spPr>
          <a:xfrm>
            <a:off x="545756" y="3218727"/>
            <a:ext cx="8269527" cy="642321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>
                <a:latin typeface="Franklin Gothic Demi Cond" panose="020B0706030402020204" pitchFamily="34" charset="0"/>
              </a:rPr>
              <a:t>   </a:t>
            </a:r>
            <a:r>
              <a:rPr lang="es-ES" dirty="0">
                <a:latin typeface="Franklin Gothic Demi Cond" panose="020B0706030402020204" pitchFamily="34" charset="0"/>
              </a:rPr>
              <a:t>España </a:t>
            </a:r>
            <a:r>
              <a:rPr lang="es-ES" dirty="0" smtClean="0">
                <a:latin typeface="Franklin Gothic Demi Cond" panose="020B0706030402020204" pitchFamily="34" charset="0"/>
              </a:rPr>
              <a:t>participa por primera vez, en la edición de 2022</a:t>
            </a:r>
            <a:endParaRPr lang="es-ES" dirty="0">
              <a:latin typeface="Franklin Gothic Demi Cond" panose="020B07060304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5496" y="6536377"/>
            <a:ext cx="406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200" spc="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rPr>
              <a:t>INSTITUTO NACIONAL DE EVALUACIÓN EDUCATIVA</a:t>
            </a:r>
            <a:endParaRPr lang="es-ES" sz="1200" spc="200" dirty="0">
              <a:solidFill>
                <a:schemeClr val="accent3">
                  <a:lumMod val="40000"/>
                  <a:lumOff val="6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420622" y="6535630"/>
            <a:ext cx="687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200" spc="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Franklin Gothic Medium Cond" panose="020B0606030402020204" pitchFamily="34" charset="0"/>
              </a:rPr>
              <a:t>11/32</a:t>
            </a:r>
            <a:endParaRPr lang="es-ES" sz="1200" spc="200" dirty="0">
              <a:solidFill>
                <a:schemeClr val="accent3">
                  <a:lumMod val="60000"/>
                  <a:lumOff val="4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1" name="Forma libre 20"/>
          <p:cNvSpPr/>
          <p:nvPr/>
        </p:nvSpPr>
        <p:spPr>
          <a:xfrm>
            <a:off x="557108" y="2204864"/>
            <a:ext cx="6897547" cy="856080"/>
          </a:xfrm>
          <a:custGeom>
            <a:avLst/>
            <a:gdLst>
              <a:gd name="connsiteX0" fmla="*/ 0 w 5595021"/>
              <a:gd name="connsiteY0" fmla="*/ 0 h 856080"/>
              <a:gd name="connsiteX1" fmla="*/ 5166981 w 5595021"/>
              <a:gd name="connsiteY1" fmla="*/ 0 h 856080"/>
              <a:gd name="connsiteX2" fmla="*/ 5595021 w 5595021"/>
              <a:gd name="connsiteY2" fmla="*/ 428040 h 856080"/>
              <a:gd name="connsiteX3" fmla="*/ 5166981 w 5595021"/>
              <a:gd name="connsiteY3" fmla="*/ 856080 h 856080"/>
              <a:gd name="connsiteX4" fmla="*/ 0 w 5595021"/>
              <a:gd name="connsiteY4" fmla="*/ 856080 h 856080"/>
              <a:gd name="connsiteX5" fmla="*/ 0 w 5595021"/>
              <a:gd name="connsiteY5" fmla="*/ 0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5021" h="856080">
                <a:moveTo>
                  <a:pt x="0" y="0"/>
                </a:moveTo>
                <a:lnTo>
                  <a:pt x="5166981" y="0"/>
                </a:lnTo>
                <a:lnTo>
                  <a:pt x="5595021" y="428040"/>
                </a:lnTo>
                <a:lnTo>
                  <a:pt x="5166981" y="856080"/>
                </a:lnTo>
                <a:lnTo>
                  <a:pt x="0" y="856080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1478" tIns="0" rIns="425498" bIns="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spc="100" dirty="0" smtClean="0">
                <a:latin typeface="Franklin Gothic Medium Cond" panose="020B0606030402020204" pitchFamily="34" charset="0"/>
              </a:rPr>
              <a:t>SESS es </a:t>
            </a:r>
            <a:r>
              <a:rPr lang="es-ES" sz="2400" spc="100" dirty="0">
                <a:latin typeface="Franklin Gothic Medium Cond" panose="020B0606030402020204" pitchFamily="34" charset="0"/>
              </a:rPr>
              <a:t>el </a:t>
            </a:r>
            <a:r>
              <a:rPr lang="es-ES" sz="2400" b="1" spc="100" dirty="0">
                <a:latin typeface="Franklin Gothic Medium Cond" panose="020B0606030402020204" pitchFamily="34" charset="0"/>
              </a:rPr>
              <a:t>mayor estudio internacional </a:t>
            </a:r>
            <a:r>
              <a:rPr lang="es-ES" sz="2400" spc="100" dirty="0">
                <a:latin typeface="Franklin Gothic Medium Cond" panose="020B0606030402020204" pitchFamily="34" charset="0"/>
              </a:rPr>
              <a:t>y el único dedicado a </a:t>
            </a:r>
            <a:r>
              <a:rPr lang="es-ES" sz="2400" spc="100" dirty="0" smtClean="0">
                <a:latin typeface="Franklin Gothic Medium Cond" panose="020B0606030402020204" pitchFamily="34" charset="0"/>
              </a:rPr>
              <a:t>las competencias socioemocionales</a:t>
            </a:r>
            <a:endParaRPr lang="es-ES" sz="2400" kern="1200" spc="100" baseline="0" dirty="0">
              <a:latin typeface="Franklin Gothic Medium Cond" panose="020B06060304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8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73">
        <p:fade/>
      </p:transition>
    </mc:Choice>
    <mc:Fallback xmlns="">
      <p:transition spd="med" advTm="140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 animBg="1"/>
      <p:bldP spid="4" grpId="0" animBg="1"/>
      <p:bldP spid="5" grpId="0" animBg="1"/>
      <p:bldP spid="6" grpId="0" animBg="1"/>
      <p:bldP spid="17" grpId="0" animBg="1"/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7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5|2.8|4.3|4.9|10.6|4.3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5|2.8|4.3|4.9|10.6|4.3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2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2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3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4|2.8|8.7|12.6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theme1.xml><?xml version="1.0" encoding="utf-8"?>
<a:theme xmlns:a="http://schemas.openxmlformats.org/drawingml/2006/main" name="Taller Lectura PISA_PIR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Taller Lectura PISA_PIRLS</Template>
  <TotalTime>4173</TotalTime>
  <Words>1333</Words>
  <Application>Microsoft Office PowerPoint</Application>
  <PresentationFormat>Presentación en pantalla (4:3)</PresentationFormat>
  <Paragraphs>233</Paragraphs>
  <Slides>18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Franklin Gothic Demi Cond</vt:lpstr>
      <vt:lpstr>Franklin Gothic Medium Cond</vt:lpstr>
      <vt:lpstr>Open Sans Light</vt:lpstr>
      <vt:lpstr>Route 159 SemiBold</vt:lpstr>
      <vt:lpstr>Times New Roman</vt:lpstr>
      <vt:lpstr>Trebuchet MS</vt:lpstr>
      <vt:lpstr>Tw Cen MT</vt:lpstr>
      <vt:lpstr>Wingdings</vt:lpstr>
      <vt:lpstr>Taller Lectura PISA_PIRLS</vt:lpstr>
      <vt:lpstr>Presentación de PowerPoint</vt:lpstr>
      <vt:lpstr>Las evaluaciones a gran escala</vt:lpstr>
      <vt:lpstr>¿Cuáles son los objetivos?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Díez Girado Verónica</dc:creator>
  <cp:lastModifiedBy>Rios Junquera Gala</cp:lastModifiedBy>
  <cp:revision>301</cp:revision>
  <cp:lastPrinted>2018-07-01T10:34:33Z</cp:lastPrinted>
  <dcterms:created xsi:type="dcterms:W3CDTF">2018-06-05T11:15:21Z</dcterms:created>
  <dcterms:modified xsi:type="dcterms:W3CDTF">2021-11-02T13:34:53Z</dcterms:modified>
</cp:coreProperties>
</file>