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8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391" autoAdjust="0"/>
    <p:restoredTop sz="94660"/>
  </p:normalViewPr>
  <p:slideViewPr>
    <p:cSldViewPr>
      <p:cViewPr varScale="1">
        <p:scale>
          <a:sx n="38" d="100"/>
          <a:sy n="38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9781D-7B8D-4CD8-AAFA-1B600F96F5E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669B5-0889-4A4F-9AF1-0746319A2B2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C5384-0D11-4B4E-BFF6-C864D86666C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99825-4533-4BD2-9FF6-1947898909C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98533-B1E8-40D1-ABBA-D58EEA0047A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B4B94-C030-49AB-B819-1B7A01BE1EB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8CF7C-6CC5-4CFE-B2F9-5B3E24C7EDD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62416-75A8-49D6-B64D-324D1F8092F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85777-2C51-4068-BBAE-EA2B2BA545E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27544-B8BD-41F8-B660-95CB29FFFF2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DD2CE-8808-4EE1-943E-4570ACE99A7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A789D5-C737-4545-B5D7-78EC4DE4B489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100" name="Picture 4" descr="CORAL presentación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724525" y="6583363"/>
            <a:ext cx="388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1C1C1C"/>
                </a:solidFill>
              </a:rPr>
              <a:t>© </a:t>
            </a:r>
            <a:r>
              <a:rPr lang="es-ES" sz="1400" b="1">
                <a:solidFill>
                  <a:srgbClr val="1C1C1C"/>
                </a:solidFill>
                <a:latin typeface="Bradley Hand ITC" pitchFamily="66" charset="0"/>
              </a:rPr>
              <a:t>Cátedra Bancos de Alimentos-UPM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CORAL presentación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13"/>
            <a:ext cx="9144000" cy="6859588"/>
          </a:xfrm>
          <a:prstGeom prst="rect">
            <a:avLst/>
          </a:prstGeom>
          <a:noFill/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724525" y="6583363"/>
            <a:ext cx="388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1C1C1C"/>
                </a:solidFill>
              </a:rPr>
              <a:t>© </a:t>
            </a:r>
            <a:r>
              <a:rPr lang="es-ES" sz="1400" b="1">
                <a:solidFill>
                  <a:srgbClr val="1C1C1C"/>
                </a:solidFill>
                <a:latin typeface="Bradley Hand ITC" pitchFamily="66" charset="0"/>
              </a:rPr>
              <a:t>Cátedra Bancos de Alimentos-UPM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CORAL presentación-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724525" y="6583363"/>
            <a:ext cx="388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1C1C1C"/>
                </a:solidFill>
              </a:rPr>
              <a:t>© </a:t>
            </a:r>
            <a:r>
              <a:rPr lang="es-ES" sz="1400" b="1">
                <a:solidFill>
                  <a:srgbClr val="1C1C1C"/>
                </a:solidFill>
                <a:latin typeface="Bradley Hand ITC" pitchFamily="66" charset="0"/>
              </a:rPr>
              <a:t>Cátedra Bancos de Alimentos-UPM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CORAL presentación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2388"/>
            <a:ext cx="9144000" cy="6856413"/>
          </a:xfrm>
          <a:prstGeom prst="rect">
            <a:avLst/>
          </a:prstGeom>
          <a:noFill/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724525" y="6583363"/>
            <a:ext cx="388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1C1C1C"/>
                </a:solidFill>
              </a:rPr>
              <a:t>© </a:t>
            </a:r>
            <a:r>
              <a:rPr lang="es-ES" sz="1400" b="1">
                <a:solidFill>
                  <a:srgbClr val="1C1C1C"/>
                </a:solidFill>
                <a:latin typeface="Bradley Hand ITC" pitchFamily="66" charset="0"/>
              </a:rPr>
              <a:t>Cátedra Bancos de Alimentos-UPM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CORAL presentación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724525" y="6583363"/>
            <a:ext cx="388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1C1C1C"/>
                </a:solidFill>
              </a:rPr>
              <a:t>© </a:t>
            </a:r>
            <a:r>
              <a:rPr lang="es-ES" sz="1400" b="1">
                <a:solidFill>
                  <a:srgbClr val="1C1C1C"/>
                </a:solidFill>
                <a:latin typeface="Bradley Hand ITC" pitchFamily="66" charset="0"/>
              </a:rPr>
              <a:t>Cátedra Bancos de Alimentos-UPM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CORAL presentación-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-101600"/>
            <a:ext cx="9324975" cy="6996113"/>
          </a:xfrm>
          <a:prstGeom prst="rect">
            <a:avLst/>
          </a:prstGeom>
          <a:noFill/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724525" y="6583363"/>
            <a:ext cx="388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1C1C1C"/>
                </a:solidFill>
              </a:rPr>
              <a:t>© </a:t>
            </a:r>
            <a:r>
              <a:rPr lang="es-ES" sz="1400" b="1">
                <a:solidFill>
                  <a:srgbClr val="1C1C1C"/>
                </a:solidFill>
                <a:latin typeface="Bradley Hand ITC" pitchFamily="66" charset="0"/>
              </a:rPr>
              <a:t>Cátedra Bancos de Alimentos-UPM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CORAL presentación-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724525" y="6583363"/>
            <a:ext cx="388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1C1C1C"/>
                </a:solidFill>
              </a:rPr>
              <a:t>© </a:t>
            </a:r>
            <a:r>
              <a:rPr lang="es-ES" sz="1400" b="1">
                <a:solidFill>
                  <a:srgbClr val="1C1C1C"/>
                </a:solidFill>
                <a:latin typeface="Bradley Hand ITC" pitchFamily="66" charset="0"/>
              </a:rPr>
              <a:t>Cátedra Bancos de Alimentos-UPM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CORAL presentación-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724525" y="6583363"/>
            <a:ext cx="388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1C1C1C"/>
                </a:solidFill>
              </a:rPr>
              <a:t>© </a:t>
            </a:r>
            <a:r>
              <a:rPr lang="es-ES" sz="1400" b="1">
                <a:solidFill>
                  <a:srgbClr val="1C1C1C"/>
                </a:solidFill>
                <a:latin typeface="Bradley Hand ITC" pitchFamily="66" charset="0"/>
              </a:rPr>
              <a:t>Cátedra Bancos de Alimentos-UPM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CORAL presentación-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724525" y="6583363"/>
            <a:ext cx="388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1C1C1C"/>
                </a:solidFill>
              </a:rPr>
              <a:t>© </a:t>
            </a:r>
            <a:r>
              <a:rPr lang="es-ES" sz="1400" b="1">
                <a:solidFill>
                  <a:srgbClr val="1C1C1C"/>
                </a:solidFill>
                <a:latin typeface="Bradley Hand ITC" pitchFamily="66" charset="0"/>
              </a:rPr>
              <a:t>Cátedra Bancos de Alimentos-UPM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CORAL presentación-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724525" y="6583363"/>
            <a:ext cx="388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1C1C1C"/>
                </a:solidFill>
              </a:rPr>
              <a:t>© </a:t>
            </a:r>
            <a:r>
              <a:rPr lang="es-ES" sz="1400" b="1">
                <a:solidFill>
                  <a:srgbClr val="1C1C1C"/>
                </a:solidFill>
                <a:latin typeface="Bradley Hand ITC" pitchFamily="66" charset="0"/>
              </a:rPr>
              <a:t>Cátedra Bancos de Alimentos-UPM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CORAL presentación-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724525" y="6583363"/>
            <a:ext cx="388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1C1C1C"/>
                </a:solidFill>
              </a:rPr>
              <a:t>© </a:t>
            </a:r>
            <a:r>
              <a:rPr lang="es-ES" sz="1400" b="1">
                <a:solidFill>
                  <a:srgbClr val="1C1C1C"/>
                </a:solidFill>
                <a:latin typeface="Bradley Hand ITC" pitchFamily="66" charset="0"/>
              </a:rPr>
              <a:t>Cátedra Bancos de Alimentos-UPM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CORAL presentación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724525" y="6583363"/>
            <a:ext cx="388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1C1C1C"/>
                </a:solidFill>
              </a:rPr>
              <a:t>© </a:t>
            </a:r>
            <a:r>
              <a:rPr lang="es-ES" sz="1400" b="1">
                <a:solidFill>
                  <a:srgbClr val="1C1C1C"/>
                </a:solidFill>
                <a:latin typeface="Bradley Hand ITC" pitchFamily="66" charset="0"/>
              </a:rPr>
              <a:t>Cátedra Bancos de Alimentos-UPM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CORAL presentación-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724525" y="6583363"/>
            <a:ext cx="388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chemeClr val="bg2"/>
                </a:solidFill>
              </a:rPr>
              <a:t>© </a:t>
            </a:r>
            <a:r>
              <a:rPr lang="es-ES" sz="1400" b="1">
                <a:solidFill>
                  <a:schemeClr val="bg2"/>
                </a:solidFill>
                <a:latin typeface="Bradley Hand ITC" pitchFamily="66" charset="0"/>
              </a:rPr>
              <a:t>Cátedra Bancos de Alimentos-UPM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CORAL presentación-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724525" y="6583363"/>
            <a:ext cx="388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1C1C1C"/>
                </a:solidFill>
              </a:rPr>
              <a:t>© </a:t>
            </a:r>
            <a:r>
              <a:rPr lang="es-ES" sz="1400" b="1">
                <a:solidFill>
                  <a:srgbClr val="1C1C1C"/>
                </a:solidFill>
                <a:latin typeface="Bradley Hand ITC" pitchFamily="66" charset="0"/>
              </a:rPr>
              <a:t>Cátedra Bancos de Alimentos-UPM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CORAL presentación-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925"/>
            <a:ext cx="9144000" cy="6858000"/>
          </a:xfrm>
          <a:prstGeom prst="rect">
            <a:avLst/>
          </a:prstGeom>
          <a:noFill/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724525" y="6583363"/>
            <a:ext cx="388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1C1C1C"/>
                </a:solidFill>
              </a:rPr>
              <a:t>© </a:t>
            </a:r>
            <a:r>
              <a:rPr lang="es-ES" sz="1400" b="1">
                <a:solidFill>
                  <a:srgbClr val="1C1C1C"/>
                </a:solidFill>
                <a:latin typeface="Bradley Hand ITC" pitchFamily="66" charset="0"/>
              </a:rPr>
              <a:t>Cátedra Bancos de Alimentos-UPM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CORAL presentación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925"/>
            <a:ext cx="9144000" cy="6858000"/>
          </a:xfrm>
          <a:prstGeom prst="rect">
            <a:avLst/>
          </a:prstGeom>
          <a:noFill/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724525" y="6583363"/>
            <a:ext cx="388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1C1C1C"/>
                </a:solidFill>
              </a:rPr>
              <a:t>© </a:t>
            </a:r>
            <a:r>
              <a:rPr lang="es-ES" sz="1400" b="1">
                <a:solidFill>
                  <a:srgbClr val="1C1C1C"/>
                </a:solidFill>
                <a:latin typeface="Bradley Hand ITC" pitchFamily="66" charset="0"/>
              </a:rPr>
              <a:t>Cátedra Bancos de Alimentos-UPM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CORAL presentación-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724525" y="6583363"/>
            <a:ext cx="388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1C1C1C"/>
                </a:solidFill>
              </a:rPr>
              <a:t>© </a:t>
            </a:r>
            <a:r>
              <a:rPr lang="es-ES" sz="1400" b="1">
                <a:solidFill>
                  <a:srgbClr val="1C1C1C"/>
                </a:solidFill>
                <a:latin typeface="Bradley Hand ITC" pitchFamily="66" charset="0"/>
              </a:rPr>
              <a:t>Cátedra Bancos de Alimentos-UPM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ORAL presentación-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724525" y="6583363"/>
            <a:ext cx="388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1C1C1C"/>
                </a:solidFill>
              </a:rPr>
              <a:t>© </a:t>
            </a:r>
            <a:r>
              <a:rPr lang="es-ES" sz="1400" b="1">
                <a:solidFill>
                  <a:srgbClr val="1C1C1C"/>
                </a:solidFill>
                <a:latin typeface="Bradley Hand ITC" pitchFamily="66" charset="0"/>
              </a:rPr>
              <a:t>Cátedra Bancos de Alimentos-UPM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ORAL presentación-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-153988"/>
            <a:ext cx="9396413" cy="7046913"/>
          </a:xfrm>
          <a:prstGeom prst="rect">
            <a:avLst/>
          </a:prstGeom>
          <a:noFill/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724525" y="6583363"/>
            <a:ext cx="388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1C1C1C"/>
                </a:solidFill>
              </a:rPr>
              <a:t>© </a:t>
            </a:r>
            <a:r>
              <a:rPr lang="es-ES" sz="1400" b="1">
                <a:solidFill>
                  <a:srgbClr val="1C1C1C"/>
                </a:solidFill>
                <a:latin typeface="Bradley Hand ITC" pitchFamily="66" charset="0"/>
              </a:rPr>
              <a:t>Cátedra Bancos de Alimentos-UPM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CORAL presentación-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925"/>
            <a:ext cx="9144000" cy="6858000"/>
          </a:xfrm>
          <a:prstGeom prst="rect">
            <a:avLst/>
          </a:prstGeom>
          <a:noFill/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724525" y="6583363"/>
            <a:ext cx="388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1C1C1C"/>
                </a:solidFill>
              </a:rPr>
              <a:t>© </a:t>
            </a:r>
            <a:r>
              <a:rPr lang="es-ES" sz="1400" b="1">
                <a:solidFill>
                  <a:srgbClr val="1C1C1C"/>
                </a:solidFill>
                <a:latin typeface="Bradley Hand ITC" pitchFamily="66" charset="0"/>
              </a:rPr>
              <a:t>Cátedra Bancos de Alimentos-UPM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CORAL presentación-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724525" y="6583363"/>
            <a:ext cx="388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1C1C1C"/>
                </a:solidFill>
              </a:rPr>
              <a:t>© </a:t>
            </a:r>
            <a:r>
              <a:rPr lang="es-ES" sz="1400" b="1">
                <a:solidFill>
                  <a:srgbClr val="1C1C1C"/>
                </a:solidFill>
                <a:latin typeface="Bradley Hand ITC" pitchFamily="66" charset="0"/>
              </a:rPr>
              <a:t>Cátedra Bancos de Alimentos-UPM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CORAL presentación-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724525" y="6583363"/>
            <a:ext cx="388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1C1C1C"/>
                </a:solidFill>
              </a:rPr>
              <a:t>© </a:t>
            </a:r>
            <a:r>
              <a:rPr lang="es-ES" sz="1400" b="1">
                <a:solidFill>
                  <a:srgbClr val="1C1C1C"/>
                </a:solidFill>
                <a:latin typeface="Bradley Hand ITC" pitchFamily="66" charset="0"/>
              </a:rPr>
              <a:t>Cátedra Bancos de Alimentos-UPM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CORAL presentación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724525" y="6583363"/>
            <a:ext cx="388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1C1C1C"/>
                </a:solidFill>
              </a:rPr>
              <a:t>© </a:t>
            </a:r>
            <a:r>
              <a:rPr lang="es-ES" sz="1400" b="1">
                <a:solidFill>
                  <a:srgbClr val="1C1C1C"/>
                </a:solidFill>
                <a:latin typeface="Bradley Hand ITC" pitchFamily="66" charset="0"/>
              </a:rPr>
              <a:t>Cátedra Bancos de Alimentos-UPM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CORAL presentación-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724525" y="6583363"/>
            <a:ext cx="388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1C1C1C"/>
                </a:solidFill>
              </a:rPr>
              <a:t>© </a:t>
            </a:r>
            <a:r>
              <a:rPr lang="es-ES" sz="1400" b="1">
                <a:solidFill>
                  <a:srgbClr val="1C1C1C"/>
                </a:solidFill>
                <a:latin typeface="Bradley Hand ITC" pitchFamily="66" charset="0"/>
              </a:rPr>
              <a:t>Cátedra Bancos de Alimentos-UPM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CORAL presentación-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5724525" y="6583363"/>
            <a:ext cx="388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1C1C1C"/>
                </a:solidFill>
              </a:rPr>
              <a:t>© </a:t>
            </a:r>
            <a:r>
              <a:rPr lang="es-ES" sz="1400" b="1">
                <a:solidFill>
                  <a:srgbClr val="1C1C1C"/>
                </a:solidFill>
                <a:latin typeface="Bradley Hand ITC" pitchFamily="66" charset="0"/>
              </a:rPr>
              <a:t>Cátedra Bancos de Alimentos-UPM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CORAL presentación-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5724525" y="6583363"/>
            <a:ext cx="388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1C1C1C"/>
                </a:solidFill>
              </a:rPr>
              <a:t>©</a:t>
            </a:r>
            <a:r>
              <a:rPr lang="es-ES" sz="1400" b="1">
                <a:solidFill>
                  <a:srgbClr val="1C1C1C"/>
                </a:solidFill>
                <a:latin typeface="Bradley Hand ITC" pitchFamily="66" charset="0"/>
              </a:rPr>
              <a:t> Cátedra Bancos de Alimentos-UPM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CORAL presentación-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5724525" y="6553200"/>
            <a:ext cx="388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1C1C1C"/>
                </a:solidFill>
              </a:rPr>
              <a:t>© </a:t>
            </a:r>
            <a:r>
              <a:rPr lang="es-ES" sz="1400" b="1">
                <a:solidFill>
                  <a:srgbClr val="1C1C1C"/>
                </a:solidFill>
                <a:latin typeface="Bradley Hand ITC" pitchFamily="66" charset="0"/>
              </a:rPr>
              <a:t>Cátedra Bancos de Alimentos-UPM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CORAL presentación-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5724525" y="6583363"/>
            <a:ext cx="388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1C1C1C"/>
                </a:solidFill>
              </a:rPr>
              <a:t>© </a:t>
            </a:r>
            <a:r>
              <a:rPr lang="es-ES" sz="1400" b="1">
                <a:solidFill>
                  <a:srgbClr val="1C1C1C"/>
                </a:solidFill>
                <a:latin typeface="Bradley Hand ITC" pitchFamily="66" charset="0"/>
              </a:rPr>
              <a:t>Cátedra Bancos de Alimentos-UPM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CORAL presentación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-134938"/>
            <a:ext cx="9324975" cy="6992938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724525" y="6583363"/>
            <a:ext cx="388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1C1C1C"/>
                </a:solidFill>
              </a:rPr>
              <a:t>© </a:t>
            </a:r>
            <a:r>
              <a:rPr lang="es-ES" sz="1400" b="1">
                <a:solidFill>
                  <a:srgbClr val="1C1C1C"/>
                </a:solidFill>
                <a:latin typeface="Bradley Hand ITC" pitchFamily="66" charset="0"/>
              </a:rPr>
              <a:t>Cátedra Bancos de Alimentos-UPM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CORAL presentación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724525" y="6583363"/>
            <a:ext cx="388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1C1C1C"/>
                </a:solidFill>
              </a:rPr>
              <a:t>© </a:t>
            </a:r>
            <a:r>
              <a:rPr lang="es-ES" sz="1400" b="1">
                <a:solidFill>
                  <a:srgbClr val="1C1C1C"/>
                </a:solidFill>
                <a:latin typeface="Bradley Hand ITC" pitchFamily="66" charset="0"/>
              </a:rPr>
              <a:t>Cátedra Bancos de Alimentos-UPM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CORAL presentación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925"/>
            <a:ext cx="9144000" cy="6858000"/>
          </a:xfrm>
          <a:prstGeom prst="rect">
            <a:avLst/>
          </a:prstGeom>
          <a:noFill/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724525" y="6583363"/>
            <a:ext cx="388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1C1C1C"/>
                </a:solidFill>
              </a:rPr>
              <a:t>© </a:t>
            </a:r>
            <a:r>
              <a:rPr lang="es-ES" sz="1400" b="1">
                <a:solidFill>
                  <a:srgbClr val="1C1C1C"/>
                </a:solidFill>
                <a:latin typeface="Bradley Hand ITC" pitchFamily="66" charset="0"/>
              </a:rPr>
              <a:t>Cátedra Bancos de Alimentos-UPM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CORAL presentación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850" y="-242888"/>
            <a:ext cx="9467850" cy="7100888"/>
          </a:xfrm>
          <a:prstGeom prst="rect">
            <a:avLst/>
          </a:prstGeom>
          <a:noFill/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724525" y="6583363"/>
            <a:ext cx="388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1C1C1C"/>
                </a:solidFill>
              </a:rPr>
              <a:t>© </a:t>
            </a:r>
            <a:r>
              <a:rPr lang="es-ES" sz="1400" b="1">
                <a:solidFill>
                  <a:srgbClr val="1C1C1C"/>
                </a:solidFill>
                <a:latin typeface="Bradley Hand ITC" pitchFamily="66" charset="0"/>
              </a:rPr>
              <a:t>Cátedra Bancos de Alimentos-UPM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CORAL presentación-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724525" y="6583363"/>
            <a:ext cx="388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1C1C1C"/>
                </a:solidFill>
              </a:rPr>
              <a:t>© </a:t>
            </a:r>
            <a:r>
              <a:rPr lang="es-ES" sz="1400" b="1">
                <a:solidFill>
                  <a:srgbClr val="1C1C1C"/>
                </a:solidFill>
                <a:latin typeface="Bradley Hand ITC" pitchFamily="66" charset="0"/>
              </a:rPr>
              <a:t>Cátedra Bancos de Alimentos-UPM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5364" name="Picture 4" descr="CORAL presentación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724525" y="6583363"/>
            <a:ext cx="388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1C1C1C"/>
                </a:solidFill>
              </a:rPr>
              <a:t>© </a:t>
            </a:r>
            <a:r>
              <a:rPr lang="es-ES" sz="1400" b="1">
                <a:solidFill>
                  <a:srgbClr val="1C1C1C"/>
                </a:solidFill>
                <a:latin typeface="Bradley Hand ITC" pitchFamily="66" charset="0"/>
              </a:rPr>
              <a:t>Cátedra Bancos de Alimentos-UPM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204</Words>
  <Application>Microsoft Office PowerPoint</Application>
  <PresentationFormat>Presentación en pantalla (4:3)</PresentationFormat>
  <Paragraphs>34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7" baseType="lpstr">
      <vt:lpstr>Arial</vt:lpstr>
      <vt:lpstr>Bradley Hand ITC</vt:lpstr>
      <vt:lpstr>Diseño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</vt:vector>
  </TitlesOfParts>
  <Company>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Inma</dc:creator>
  <cp:lastModifiedBy>Usuario</cp:lastModifiedBy>
  <cp:revision>4</cp:revision>
  <dcterms:created xsi:type="dcterms:W3CDTF">2014-12-11T08:40:15Z</dcterms:created>
  <dcterms:modified xsi:type="dcterms:W3CDTF">2015-03-01T08:52:30Z</dcterms:modified>
</cp:coreProperties>
</file>