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7" r:id="rId10"/>
    <p:sldId id="265" r:id="rId11"/>
    <p:sldId id="268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5974A39-39BB-4588-9DF9-93C342CFC7C8}" type="datetimeFigureOut">
              <a:rPr lang="es-ES"/>
              <a:pPr>
                <a:defRPr/>
              </a:pPr>
              <a:t>01/03/2015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57857FB-1DC0-4A55-924A-9DD913DE85D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749D869-9983-4CFA-B255-E373AFAB53E7}" type="slidenum">
              <a:rPr lang="es-ES" altLang="es-ES" smtClean="0"/>
              <a:pPr/>
              <a:t>2</a:t>
            </a:fld>
            <a:endParaRPr lang="es-ES" alt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1BF96-F549-48DD-8556-1009654C9F5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2DAB7-755A-466C-823D-2199EBEABA2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C9823-C589-499E-B12E-303692D33FB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AABBC-2A85-4C84-AB53-C250207D951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893D1-BAD7-4161-BDDB-36228B04CBF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B921F-683C-4D84-82AE-CACEEDD4747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66C10-64DB-477F-8B41-F496A7DF527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21DD5-1FB3-44D7-A2E1-0A5D6FC22CF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FFEE5-6231-4E01-84EF-9557CC3DBF3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DE73B-A61B-4719-81D5-2DB569190E4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D0242-3A07-49A5-8C95-4264A9F0493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31E0BE2-55B0-4BD8-B989-6577CD28C3B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341438"/>
            <a:ext cx="9142413" cy="4248150"/>
          </a:xfrm>
        </p:spPr>
        <p:txBody>
          <a:bodyPr/>
          <a:lstStyle/>
          <a:p>
            <a:pPr eaLnBrk="1" hangingPunct="1"/>
            <a:r>
              <a:rPr lang="es-ES" altLang="es-ES" sz="7200" b="1" smtClean="0">
                <a:latin typeface="Bradley Hand ITC" pitchFamily="66" charset="0"/>
              </a:rPr>
              <a:t> JUGAMOS AL “DESPILFARRO 0”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  <p:pic>
        <p:nvPicPr>
          <p:cNvPr id="2052" name="Picture 5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692150"/>
            <a:ext cx="18383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50825" y="1844675"/>
            <a:ext cx="9145588" cy="2616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2"/>
                </a:solidFill>
              </a:rPr>
              <a:t>9. ¿Qué tenemos que hacer con la comida que va a caducar?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endParaRPr lang="es-ES" sz="2000" dirty="0"/>
          </a:p>
          <a:p>
            <a:pPr marL="457200" indent="-457200">
              <a:buFontTx/>
              <a:buAutoNum type="alphaLcParenR"/>
              <a:defRPr/>
            </a:pPr>
            <a:r>
              <a:rPr lang="es-ES" sz="2000" dirty="0"/>
              <a:t>Tirarla porque va a caducar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b) Comérnosla antes de que caduque</a:t>
            </a:r>
          </a:p>
          <a:p>
            <a:pPr>
              <a:defRPr/>
            </a:pPr>
            <a:endParaRPr lang="es-ES" sz="2000" dirty="0"/>
          </a:p>
          <a:p>
            <a:pPr marL="342900" indent="-342900">
              <a:buFontTx/>
              <a:buAutoNum type="arabicPeriod"/>
              <a:defRPr/>
            </a:pPr>
            <a:endParaRPr lang="es-E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98500" y="1844675"/>
            <a:ext cx="7913688" cy="1446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2"/>
                </a:solidFill>
              </a:rPr>
              <a:t>10. ¿Qué slogan de grupo ponemos después de todo esto para que otros sepan lo que hemos aprendido? </a:t>
            </a:r>
          </a:p>
          <a:p>
            <a:pPr>
              <a:defRPr/>
            </a:pPr>
            <a:endParaRPr lang="es-ES" sz="2000" dirty="0"/>
          </a:p>
          <a:p>
            <a:pPr marL="342900" indent="-342900">
              <a:buFontTx/>
              <a:buAutoNum type="arabicPeriod"/>
              <a:defRPr/>
            </a:pPr>
            <a:endParaRPr lang="es-E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  <p:pic>
        <p:nvPicPr>
          <p:cNvPr id="3075" name="Picture 4" descr="ki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CuadroTexto"/>
          <p:cNvSpPr txBox="1"/>
          <p:nvPr/>
        </p:nvSpPr>
        <p:spPr>
          <a:xfrm>
            <a:off x="698500" y="1844675"/>
            <a:ext cx="7913688" cy="323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s-ES" sz="2400" dirty="0">
                <a:solidFill>
                  <a:schemeClr val="accent2"/>
                </a:solidFill>
              </a:rPr>
              <a:t>¿Qué hace el Banco de Alimentos?</a:t>
            </a:r>
          </a:p>
          <a:p>
            <a:pPr>
              <a:defRPr/>
            </a:pPr>
            <a:endParaRPr lang="es-ES" sz="2000" dirty="0"/>
          </a:p>
          <a:p>
            <a:pPr marL="342900" indent="-342900">
              <a:buFontTx/>
              <a:buAutoNum type="alphaLcParenR"/>
              <a:defRPr/>
            </a:pPr>
            <a:r>
              <a:rPr lang="es-ES" sz="2000" dirty="0"/>
              <a:t>Comprar comida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b) Recoger comida donada por la gente y dársela a los más necesitados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c) Organizar comidas benéficas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d) Todas las anteriores son correctas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698500" y="1844675"/>
            <a:ext cx="7913688" cy="4154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2"/>
                </a:solidFill>
              </a:rPr>
              <a:t>2. ¿Cuál de estos logos es el del Banco de Alimentos?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a)</a:t>
            </a:r>
          </a:p>
          <a:p>
            <a:pPr>
              <a:defRPr/>
            </a:pPr>
            <a:r>
              <a:rPr lang="es-ES" sz="2000" dirty="0"/>
              <a:t>         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					</a:t>
            </a:r>
          </a:p>
          <a:p>
            <a:pPr>
              <a:defRPr/>
            </a:pPr>
            <a:r>
              <a:rPr lang="es-ES" sz="2000" dirty="0"/>
              <a:t>b)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			</a:t>
            </a:r>
          </a:p>
          <a:p>
            <a:pPr>
              <a:defRPr/>
            </a:pPr>
            <a:r>
              <a:rPr lang="es-ES" sz="2000" dirty="0"/>
              <a:t>c)</a:t>
            </a:r>
          </a:p>
          <a:p>
            <a:pPr>
              <a:defRPr/>
            </a:pPr>
            <a:endParaRPr lang="es-ES" sz="2000" dirty="0"/>
          </a:p>
          <a:p>
            <a:pPr marL="342900" indent="-342900">
              <a:buFontTx/>
              <a:buAutoNum type="arabicPeriod"/>
              <a:defRPr/>
            </a:pPr>
            <a:endParaRPr lang="es-ES" sz="2000" dirty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  <p:pic>
        <p:nvPicPr>
          <p:cNvPr id="4101" name="6 Imagen" descr="C:\Users\MARISOL\Documents\GESPLAN\BA Colegios\Imagenes\Banco de alimento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3200" y="2492375"/>
            <a:ext cx="9302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7 Imagen" descr="C:\Users\MARISOL\Documents\GESPLAN\BA Colegios\Imagenes\log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8138" y="3722688"/>
            <a:ext cx="660400" cy="100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8 Imagen" descr="C:\Users\MARISOL\Documents\GESPLAN\BA Colegios\Imagenes\mundo-unido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95438" y="5113338"/>
            <a:ext cx="685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698500" y="1844675"/>
            <a:ext cx="7913688" cy="2986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2"/>
                </a:solidFill>
              </a:rPr>
              <a:t>3. ¿La gente que no tiene nada que comer se encuentra sólo en los países pobres?</a:t>
            </a:r>
          </a:p>
          <a:p>
            <a:pPr>
              <a:defRPr/>
            </a:pPr>
            <a:endParaRPr lang="es-ES" sz="2000" dirty="0"/>
          </a:p>
          <a:p>
            <a:pPr marL="457200" indent="-457200">
              <a:buFontTx/>
              <a:buAutoNum type="alphaLcParenR"/>
              <a:defRPr/>
            </a:pPr>
            <a:r>
              <a:rPr lang="es-ES" sz="2000" dirty="0"/>
              <a:t>Sí</a:t>
            </a:r>
          </a:p>
          <a:p>
            <a:pPr marL="457200" indent="-457200">
              <a:buFontTx/>
              <a:buAutoNum type="alphaLcParenR"/>
              <a:defRPr/>
            </a:pPr>
            <a:endParaRPr lang="es-ES" sz="2000" dirty="0"/>
          </a:p>
          <a:p>
            <a:pPr marL="457200" indent="-457200">
              <a:buFontTx/>
              <a:buAutoNum type="alphaLcParenR"/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b) No</a:t>
            </a:r>
          </a:p>
          <a:p>
            <a:pPr>
              <a:defRPr/>
            </a:pPr>
            <a:endParaRPr lang="es-ES" sz="2000" dirty="0"/>
          </a:p>
          <a:p>
            <a:pPr marL="342900" indent="-342900">
              <a:buFontTx/>
              <a:buAutoNum type="arabicPeriod"/>
              <a:defRPr/>
            </a:pPr>
            <a:endParaRPr lang="es-ES" sz="2000" dirty="0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698500" y="1844675"/>
            <a:ext cx="7913688" cy="38465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2"/>
                </a:solidFill>
              </a:rPr>
              <a:t>4. ¿Cómo se puede ayudar al Banco de Alimentos?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endParaRPr lang="es-ES" sz="2000" dirty="0"/>
          </a:p>
          <a:p>
            <a:pPr marL="457200" indent="-457200">
              <a:buFontTx/>
              <a:buAutoNum type="alphaLcParenR"/>
              <a:defRPr/>
            </a:pPr>
            <a:r>
              <a:rPr lang="es-ES" sz="2000" dirty="0"/>
              <a:t>Donando comida en la Operación Kilo</a:t>
            </a:r>
          </a:p>
          <a:p>
            <a:pPr marL="457200" indent="-457200">
              <a:buFontTx/>
              <a:buAutoNum type="alphaLcParenR"/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b) Contándole a nuestros amigos para que ellos también donen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c) Ser voluntarios en las grandes recogidas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d) Todas las anteriores son correctas</a:t>
            </a:r>
          </a:p>
          <a:p>
            <a:pPr>
              <a:defRPr/>
            </a:pPr>
            <a:endParaRPr lang="es-ES" sz="2000" dirty="0"/>
          </a:p>
          <a:p>
            <a:pPr marL="342900" indent="-342900">
              <a:buFontTx/>
              <a:buAutoNum type="arabicPeriod"/>
              <a:defRPr/>
            </a:pPr>
            <a:endParaRPr lang="es-ES" sz="2000" dirty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98500" y="1844675"/>
            <a:ext cx="7913688" cy="3600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2"/>
                </a:solidFill>
              </a:rPr>
              <a:t>5. ¿Cuántos millones de toneladas de comida se despilfarran al año en el mundo?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endParaRPr lang="es-ES" sz="2000" dirty="0"/>
          </a:p>
          <a:p>
            <a:pPr marL="457200" indent="-457200">
              <a:buFontTx/>
              <a:buAutoNum type="alphaLcParenR"/>
              <a:defRPr/>
            </a:pPr>
            <a:r>
              <a:rPr lang="es-ES" sz="2000" dirty="0"/>
              <a:t>5</a:t>
            </a:r>
          </a:p>
          <a:p>
            <a:pPr marL="457200" indent="-457200">
              <a:buFontTx/>
              <a:buAutoNum type="alphaLcParenR"/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b) 200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c) 1300</a:t>
            </a:r>
          </a:p>
          <a:p>
            <a:pPr>
              <a:defRPr/>
            </a:pPr>
            <a:endParaRPr lang="es-ES" sz="2000" dirty="0"/>
          </a:p>
          <a:p>
            <a:pPr marL="342900" indent="-342900">
              <a:buFontTx/>
              <a:buAutoNum type="arabicPeriod"/>
              <a:defRPr/>
            </a:pPr>
            <a:endParaRPr lang="es-E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98500" y="1844675"/>
            <a:ext cx="7913688" cy="38465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2"/>
                </a:solidFill>
              </a:rPr>
              <a:t>6. ¿Qué es el despilfarro?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endParaRPr lang="es-ES" sz="2000" dirty="0"/>
          </a:p>
          <a:p>
            <a:pPr marL="457200" indent="-457200">
              <a:buFontTx/>
              <a:buAutoNum type="alphaLcParenR"/>
              <a:defRPr/>
            </a:pPr>
            <a:r>
              <a:rPr lang="es-ES" sz="2000" dirty="0"/>
              <a:t>Tirar comida a la basura que está en buenas condiciones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b) Dejar siempre comida en el plato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c) Comprar más comida de la que me puedo comer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d) Todas las anteriores son correctas</a:t>
            </a:r>
          </a:p>
          <a:p>
            <a:pPr>
              <a:defRPr/>
            </a:pPr>
            <a:endParaRPr lang="es-ES" sz="2000" dirty="0"/>
          </a:p>
          <a:p>
            <a:pPr marL="342900" indent="-342900">
              <a:buFontTx/>
              <a:buAutoNum type="arabicPeriod"/>
              <a:defRPr/>
            </a:pPr>
            <a:endParaRPr lang="es-E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98500" y="1844675"/>
            <a:ext cx="7913688" cy="3908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2"/>
                </a:solidFill>
              </a:rPr>
              <a:t>7. ¿Qué tengo que hacer cuándo en el comedor me ponen comida que no me gusta?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endParaRPr lang="es-ES" sz="2000" dirty="0"/>
          </a:p>
          <a:p>
            <a:pPr marL="457200" indent="-457200">
              <a:buFontTx/>
              <a:buAutoNum type="alphaLcParenR"/>
              <a:defRPr/>
            </a:pPr>
            <a:r>
              <a:rPr lang="es-ES" sz="2000" dirty="0"/>
              <a:t>Dársela  a mi amigo para que se la coma él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b) Tirarla porque no me gusta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c) Comérmela porque están en el plato y no hay que tirar la comida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d) Todas las anteriores son correctas</a:t>
            </a:r>
          </a:p>
          <a:p>
            <a:pPr marL="342900" indent="-342900">
              <a:buFontTx/>
              <a:buAutoNum type="arabicPeriod"/>
              <a:defRPr/>
            </a:pPr>
            <a:endParaRPr lang="es-E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kil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9538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00563" y="6237288"/>
            <a:ext cx="435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s-ES" altLang="es-ES" b="1">
                <a:solidFill>
                  <a:srgbClr val="1C1C1C"/>
                </a:solidFill>
              </a:rPr>
              <a:t>© </a:t>
            </a:r>
            <a:r>
              <a:rPr lang="es-ES" altLang="es-ES" b="1">
                <a:solidFill>
                  <a:srgbClr val="1C1C1C"/>
                </a:solidFill>
                <a:latin typeface="Bradley Hand ITC" pitchFamily="66" charset="0"/>
              </a:rPr>
              <a:t>Cátedra Bancos de Alimentos-UPM 2014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90563" y="1844675"/>
            <a:ext cx="8166100" cy="2924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" sz="2400" dirty="0">
                <a:solidFill>
                  <a:schemeClr val="accent2"/>
                </a:solidFill>
              </a:rPr>
              <a:t>8. ¿Cómo puedo ayudar para evitar el despilfarro en casa?</a:t>
            </a:r>
          </a:p>
          <a:p>
            <a:pPr>
              <a:defRPr/>
            </a:pPr>
            <a:endParaRPr lang="es-ES" sz="2000" dirty="0"/>
          </a:p>
          <a:p>
            <a:pPr>
              <a:defRPr/>
            </a:pPr>
            <a:endParaRPr lang="es-ES" sz="2000" dirty="0"/>
          </a:p>
          <a:p>
            <a:pPr marL="457200" indent="-457200">
              <a:buFontTx/>
              <a:buAutoNum type="alphaLcParenR"/>
              <a:defRPr/>
            </a:pPr>
            <a:r>
              <a:rPr lang="es-ES" sz="2000" dirty="0"/>
              <a:t>Comerme sólo la comida que me gusta</a:t>
            </a:r>
          </a:p>
          <a:p>
            <a:pPr marL="457200" indent="-457200">
              <a:buFontTx/>
              <a:buAutoNum type="alphaLcParenR"/>
              <a:defRPr/>
            </a:pPr>
            <a:endParaRPr lang="es-ES" sz="2000" dirty="0"/>
          </a:p>
          <a:p>
            <a:pPr>
              <a:defRPr/>
            </a:pPr>
            <a:r>
              <a:rPr lang="es-ES" sz="2000" dirty="0"/>
              <a:t>b) Comerme todo lo que me pongan en el plato</a:t>
            </a:r>
          </a:p>
          <a:p>
            <a:pPr>
              <a:defRPr/>
            </a:pPr>
            <a:r>
              <a:rPr lang="es-ES" sz="2000" dirty="0"/>
              <a:t> </a:t>
            </a:r>
          </a:p>
          <a:p>
            <a:pPr>
              <a:defRPr/>
            </a:pPr>
            <a:r>
              <a:rPr lang="es-ES" sz="2000" dirty="0"/>
              <a:t>c) Tirando la comida que caduque</a:t>
            </a:r>
          </a:p>
          <a:p>
            <a:pPr marL="342900" indent="-342900">
              <a:buFontTx/>
              <a:buAutoNum type="arabicPeriod"/>
              <a:defRPr/>
            </a:pPr>
            <a:endParaRPr lang="es-E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407</Words>
  <Application>Microsoft Office PowerPoint</Application>
  <PresentationFormat>Presentación en pantalla (4:3)</PresentationFormat>
  <Paragraphs>92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Bradley Hand ITC</vt:lpstr>
      <vt:lpstr>Diseño predeterminado</vt:lpstr>
      <vt:lpstr> JUGAMOS AL “DESPILFARRO 0”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Company>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JUGAMOS AL “DESPILFARRO 0”</dc:title>
  <dc:creator>Inma</dc:creator>
  <cp:lastModifiedBy>Usuario</cp:lastModifiedBy>
  <cp:revision>11</cp:revision>
  <dcterms:created xsi:type="dcterms:W3CDTF">2014-12-11T10:27:39Z</dcterms:created>
  <dcterms:modified xsi:type="dcterms:W3CDTF">2015-03-01T08:49:12Z</dcterms:modified>
</cp:coreProperties>
</file>